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60" r:id="rId1"/>
  </p:sldMasterIdLst>
  <p:notesMasterIdLst>
    <p:notesMasterId r:id="rId49"/>
  </p:notesMasterIdLst>
  <p:handoutMasterIdLst>
    <p:handoutMasterId r:id="rId50"/>
  </p:handoutMasterIdLst>
  <p:sldIdLst>
    <p:sldId id="257" r:id="rId2"/>
    <p:sldId id="295" r:id="rId3"/>
    <p:sldId id="310" r:id="rId4"/>
    <p:sldId id="348" r:id="rId5"/>
    <p:sldId id="347" r:id="rId6"/>
    <p:sldId id="333" r:id="rId7"/>
    <p:sldId id="297" r:id="rId8"/>
    <p:sldId id="328" r:id="rId9"/>
    <p:sldId id="334" r:id="rId10"/>
    <p:sldId id="299" r:id="rId11"/>
    <p:sldId id="324" r:id="rId12"/>
    <p:sldId id="274" r:id="rId13"/>
    <p:sldId id="300" r:id="rId14"/>
    <p:sldId id="337" r:id="rId15"/>
    <p:sldId id="335" r:id="rId16"/>
    <p:sldId id="336" r:id="rId17"/>
    <p:sldId id="301" r:id="rId18"/>
    <p:sldId id="302" r:id="rId19"/>
    <p:sldId id="303" r:id="rId20"/>
    <p:sldId id="349" r:id="rId21"/>
    <p:sldId id="304" r:id="rId22"/>
    <p:sldId id="325" r:id="rId23"/>
    <p:sldId id="329" r:id="rId24"/>
    <p:sldId id="305" r:id="rId25"/>
    <p:sldId id="346" r:id="rId26"/>
    <p:sldId id="308" r:id="rId27"/>
    <p:sldId id="307" r:id="rId28"/>
    <p:sldId id="331" r:id="rId29"/>
    <p:sldId id="345" r:id="rId30"/>
    <p:sldId id="338" r:id="rId31"/>
    <p:sldId id="311" r:id="rId32"/>
    <p:sldId id="330" r:id="rId33"/>
    <p:sldId id="306" r:id="rId34"/>
    <p:sldId id="270" r:id="rId35"/>
    <p:sldId id="327" r:id="rId36"/>
    <p:sldId id="313" r:id="rId37"/>
    <p:sldId id="340" r:id="rId38"/>
    <p:sldId id="339" r:id="rId39"/>
    <p:sldId id="320" r:id="rId40"/>
    <p:sldId id="341" r:id="rId41"/>
    <p:sldId id="314" r:id="rId42"/>
    <p:sldId id="321" r:id="rId43"/>
    <p:sldId id="315" r:id="rId44"/>
    <p:sldId id="323" r:id="rId45"/>
    <p:sldId id="287" r:id="rId46"/>
    <p:sldId id="342" r:id="rId47"/>
    <p:sldId id="26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CCCCFF"/>
    <a:srgbClr val="B9FFD9"/>
    <a:srgbClr val="FED4CC"/>
    <a:srgbClr val="EBD9FB"/>
    <a:srgbClr val="848A8E"/>
    <a:srgbClr val="0068A3"/>
    <a:srgbClr val="FF00FF"/>
    <a:srgbClr val="C9D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2" autoAdjust="0"/>
    <p:restoredTop sz="85302" autoAdjust="0"/>
  </p:normalViewPr>
  <p:slideViewPr>
    <p:cSldViewPr snapToGrid="0" snapToObjects="1">
      <p:cViewPr varScale="1">
        <p:scale>
          <a:sx n="59" d="100"/>
          <a:sy n="59" d="100"/>
        </p:scale>
        <p:origin x="904" y="44"/>
      </p:cViewPr>
      <p:guideLst/>
    </p:cSldViewPr>
  </p:slideViewPr>
  <p:notesTextViewPr>
    <p:cViewPr>
      <p:scale>
        <a:sx n="1" d="1"/>
        <a:sy n="1" d="1"/>
      </p:scale>
      <p:origin x="0" y="0"/>
    </p:cViewPr>
  </p:notesTextViewPr>
  <p:notesViewPr>
    <p:cSldViewPr snapToGrid="0" snapToObjects="1">
      <p:cViewPr varScale="1">
        <p:scale>
          <a:sx n="106" d="100"/>
          <a:sy n="106" d="100"/>
        </p:scale>
        <p:origin x="336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_rels/data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ata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ata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0E0FAE-9A35-4D3E-9ED2-42DC023A3449}" type="doc">
      <dgm:prSet loTypeId="urn:microsoft.com/office/officeart/2005/8/layout/pList1" loCatId="list" qsTypeId="urn:microsoft.com/office/officeart/2005/8/quickstyle/simple1" qsCatId="simple" csTypeId="urn:microsoft.com/office/officeart/2005/8/colors/colorful4" csCatId="colorful" phldr="1"/>
      <dgm:spPr/>
      <dgm:t>
        <a:bodyPr/>
        <a:lstStyle/>
        <a:p>
          <a:endParaRPr lang="en-US"/>
        </a:p>
      </dgm:t>
    </dgm:pt>
    <dgm:pt modelId="{087B0906-A58A-4DBB-BDC4-2942C460CC73}">
      <dgm:prSet phldrT="[Text]"/>
      <dgm:spPr/>
      <dgm:t>
        <a:bodyPr/>
        <a:lstStyle/>
        <a:p>
          <a:r>
            <a:rPr lang="en-US" dirty="0"/>
            <a:t>Focus</a:t>
          </a:r>
        </a:p>
      </dgm:t>
    </dgm:pt>
    <dgm:pt modelId="{05EC3231-6413-4767-BEC1-64E4CC424FB0}" type="parTrans" cxnId="{BFAA1C21-92BA-417B-98E7-DA440EECDB4F}">
      <dgm:prSet/>
      <dgm:spPr/>
      <dgm:t>
        <a:bodyPr/>
        <a:lstStyle/>
        <a:p>
          <a:endParaRPr lang="en-US"/>
        </a:p>
      </dgm:t>
    </dgm:pt>
    <dgm:pt modelId="{C1D12C9A-9A3B-4D2E-A4F3-F8D3403DC247}" type="sibTrans" cxnId="{BFAA1C21-92BA-417B-98E7-DA440EECDB4F}">
      <dgm:prSet/>
      <dgm:spPr/>
      <dgm:t>
        <a:bodyPr/>
        <a:lstStyle/>
        <a:p>
          <a:endParaRPr lang="en-US"/>
        </a:p>
      </dgm:t>
    </dgm:pt>
    <dgm:pt modelId="{88F5C93E-FB39-4F50-9014-8EC0EFFF6CF3}">
      <dgm:prSet phldrT="[Text]"/>
      <dgm:spPr/>
      <dgm:t>
        <a:bodyPr/>
        <a:lstStyle/>
        <a:p>
          <a:r>
            <a:rPr lang="en-US" dirty="0"/>
            <a:t>Calming</a:t>
          </a:r>
        </a:p>
      </dgm:t>
    </dgm:pt>
    <dgm:pt modelId="{F4BD6FD7-E2F8-4622-99C1-5249C7D30311}" type="parTrans" cxnId="{E4988AF1-5731-4F79-96FC-A16FAE86546F}">
      <dgm:prSet/>
      <dgm:spPr/>
      <dgm:t>
        <a:bodyPr/>
        <a:lstStyle/>
        <a:p>
          <a:endParaRPr lang="en-US"/>
        </a:p>
      </dgm:t>
    </dgm:pt>
    <dgm:pt modelId="{1091A9F0-BC6D-4109-8618-77DC94254296}" type="sibTrans" cxnId="{E4988AF1-5731-4F79-96FC-A16FAE86546F}">
      <dgm:prSet/>
      <dgm:spPr/>
      <dgm:t>
        <a:bodyPr/>
        <a:lstStyle/>
        <a:p>
          <a:endParaRPr lang="en-US"/>
        </a:p>
      </dgm:t>
    </dgm:pt>
    <dgm:pt modelId="{D610E2D0-F598-4E86-B6A2-EDBE55A1661A}">
      <dgm:prSet phldrT="[Text]"/>
      <dgm:spPr/>
      <dgm:t>
        <a:bodyPr/>
        <a:lstStyle/>
        <a:p>
          <a:r>
            <a:rPr lang="en-US" dirty="0"/>
            <a:t>Feel safe</a:t>
          </a:r>
        </a:p>
      </dgm:t>
    </dgm:pt>
    <dgm:pt modelId="{BF911394-FD00-4212-8D73-586C9E7214F5}" type="parTrans" cxnId="{B9B91B70-5C07-4F43-8E6E-247021706DBC}">
      <dgm:prSet/>
      <dgm:spPr/>
      <dgm:t>
        <a:bodyPr/>
        <a:lstStyle/>
        <a:p>
          <a:endParaRPr lang="en-US"/>
        </a:p>
      </dgm:t>
    </dgm:pt>
    <dgm:pt modelId="{3E31F27C-50B0-47C3-972F-A2B4EBC209C2}" type="sibTrans" cxnId="{B9B91B70-5C07-4F43-8E6E-247021706DBC}">
      <dgm:prSet/>
      <dgm:spPr/>
      <dgm:t>
        <a:bodyPr/>
        <a:lstStyle/>
        <a:p>
          <a:endParaRPr lang="en-US"/>
        </a:p>
      </dgm:t>
    </dgm:pt>
    <dgm:pt modelId="{51803E09-8DE5-4279-BB03-112F83448FB9}">
      <dgm:prSet phldrT="[Text]"/>
      <dgm:spPr/>
      <dgm:t>
        <a:bodyPr/>
        <a:lstStyle/>
        <a:p>
          <a:r>
            <a:rPr lang="en-US" dirty="0"/>
            <a:t>Grounding</a:t>
          </a:r>
        </a:p>
      </dgm:t>
    </dgm:pt>
    <dgm:pt modelId="{36722208-C65B-4DB7-A91F-5A6154AA80A6}" type="parTrans" cxnId="{F2E3CEDF-F1B3-4FA5-A87E-030F6E308490}">
      <dgm:prSet/>
      <dgm:spPr/>
      <dgm:t>
        <a:bodyPr/>
        <a:lstStyle/>
        <a:p>
          <a:endParaRPr lang="en-US"/>
        </a:p>
      </dgm:t>
    </dgm:pt>
    <dgm:pt modelId="{2B8FF795-24DB-4D8E-B650-BAD6A76E3EAE}" type="sibTrans" cxnId="{F2E3CEDF-F1B3-4FA5-A87E-030F6E308490}">
      <dgm:prSet/>
      <dgm:spPr/>
      <dgm:t>
        <a:bodyPr/>
        <a:lstStyle/>
        <a:p>
          <a:endParaRPr lang="en-US"/>
        </a:p>
      </dgm:t>
    </dgm:pt>
    <dgm:pt modelId="{EEAC8C02-3E14-4258-8250-0BC81CE42BBA}" type="pres">
      <dgm:prSet presAssocID="{5B0E0FAE-9A35-4D3E-9ED2-42DC023A3449}" presName="Name0" presStyleCnt="0">
        <dgm:presLayoutVars>
          <dgm:dir/>
          <dgm:resizeHandles val="exact"/>
        </dgm:presLayoutVars>
      </dgm:prSet>
      <dgm:spPr/>
      <dgm:t>
        <a:bodyPr/>
        <a:lstStyle/>
        <a:p>
          <a:endParaRPr lang="en-US"/>
        </a:p>
      </dgm:t>
    </dgm:pt>
    <dgm:pt modelId="{0B6287DF-4885-4D1B-9EA9-CE54D0350D1C}" type="pres">
      <dgm:prSet presAssocID="{087B0906-A58A-4DBB-BDC4-2942C460CC73}" presName="compNode" presStyleCnt="0"/>
      <dgm:spPr/>
    </dgm:pt>
    <dgm:pt modelId="{E9B11CE9-E1CB-4D49-8A13-476007FC665E}" type="pres">
      <dgm:prSet presAssocID="{087B0906-A58A-4DBB-BDC4-2942C460CC73}" presName="pictRect" presStyleLbl="node1" presStyleIdx="0" presStyleCnt="4"/>
      <dgm:spPr>
        <a:blipFill rotWithShape="1">
          <a:blip xmlns:r="http://schemas.openxmlformats.org/officeDocument/2006/relationships" r:embed="rId1"/>
          <a:stretch>
            <a:fillRect/>
          </a:stretch>
        </a:blipFill>
      </dgm:spPr>
    </dgm:pt>
    <dgm:pt modelId="{7FE0E1AB-8C4C-4BEC-97D0-3C85EAEA8F1D}" type="pres">
      <dgm:prSet presAssocID="{087B0906-A58A-4DBB-BDC4-2942C460CC73}" presName="textRect" presStyleLbl="revTx" presStyleIdx="0" presStyleCnt="4">
        <dgm:presLayoutVars>
          <dgm:bulletEnabled val="1"/>
        </dgm:presLayoutVars>
      </dgm:prSet>
      <dgm:spPr/>
      <dgm:t>
        <a:bodyPr/>
        <a:lstStyle/>
        <a:p>
          <a:endParaRPr lang="en-US"/>
        </a:p>
      </dgm:t>
    </dgm:pt>
    <dgm:pt modelId="{14EE6115-4F1C-40E4-A720-25B1A72CED09}" type="pres">
      <dgm:prSet presAssocID="{C1D12C9A-9A3B-4D2E-A4F3-F8D3403DC247}" presName="sibTrans" presStyleLbl="sibTrans2D1" presStyleIdx="0" presStyleCnt="0"/>
      <dgm:spPr/>
      <dgm:t>
        <a:bodyPr/>
        <a:lstStyle/>
        <a:p>
          <a:endParaRPr lang="en-US"/>
        </a:p>
      </dgm:t>
    </dgm:pt>
    <dgm:pt modelId="{F5A3AEC6-401E-44AD-A2DB-3AEF6DED81EB}" type="pres">
      <dgm:prSet presAssocID="{88F5C93E-FB39-4F50-9014-8EC0EFFF6CF3}" presName="compNode" presStyleCnt="0"/>
      <dgm:spPr/>
    </dgm:pt>
    <dgm:pt modelId="{9061CE70-DB58-4287-B2CC-CFC9F79E6CA1}" type="pres">
      <dgm:prSet presAssocID="{88F5C93E-FB39-4F50-9014-8EC0EFFF6CF3}" presName="pictRect" presStyleLbl="node1" presStyleIdx="1" presStyleCnt="4"/>
      <dgm:spPr>
        <a:blipFill rotWithShape="1">
          <a:blip xmlns:r="http://schemas.openxmlformats.org/officeDocument/2006/relationships" r:embed="rId2"/>
          <a:stretch>
            <a:fillRect/>
          </a:stretch>
        </a:blipFill>
      </dgm:spPr>
    </dgm:pt>
    <dgm:pt modelId="{A8E8FB58-9D37-4659-AECE-0204E4FBEC13}" type="pres">
      <dgm:prSet presAssocID="{88F5C93E-FB39-4F50-9014-8EC0EFFF6CF3}" presName="textRect" presStyleLbl="revTx" presStyleIdx="1" presStyleCnt="4">
        <dgm:presLayoutVars>
          <dgm:bulletEnabled val="1"/>
        </dgm:presLayoutVars>
      </dgm:prSet>
      <dgm:spPr/>
      <dgm:t>
        <a:bodyPr/>
        <a:lstStyle/>
        <a:p>
          <a:endParaRPr lang="en-US"/>
        </a:p>
      </dgm:t>
    </dgm:pt>
    <dgm:pt modelId="{D10BE8AC-3C86-48C3-82E6-F39519A1D123}" type="pres">
      <dgm:prSet presAssocID="{1091A9F0-BC6D-4109-8618-77DC94254296}" presName="sibTrans" presStyleLbl="sibTrans2D1" presStyleIdx="0" presStyleCnt="0"/>
      <dgm:spPr/>
      <dgm:t>
        <a:bodyPr/>
        <a:lstStyle/>
        <a:p>
          <a:endParaRPr lang="en-US"/>
        </a:p>
      </dgm:t>
    </dgm:pt>
    <dgm:pt modelId="{35F0466E-8EAB-494A-A252-6E8DA592373F}" type="pres">
      <dgm:prSet presAssocID="{D610E2D0-F598-4E86-B6A2-EDBE55A1661A}" presName="compNode" presStyleCnt="0"/>
      <dgm:spPr/>
    </dgm:pt>
    <dgm:pt modelId="{768319A9-414F-4F1A-B466-CBFB450C5528}" type="pres">
      <dgm:prSet presAssocID="{D610E2D0-F598-4E86-B6A2-EDBE55A1661A}" presName="pictRect" presStyleLbl="node1" presStyleIdx="2" presStyleCnt="4"/>
      <dgm:spPr>
        <a:blipFill rotWithShape="1">
          <a:blip xmlns:r="http://schemas.openxmlformats.org/officeDocument/2006/relationships" r:embed="rId3"/>
          <a:stretch>
            <a:fillRect/>
          </a:stretch>
        </a:blipFill>
      </dgm:spPr>
    </dgm:pt>
    <dgm:pt modelId="{23A57DD8-3ACC-4713-8F72-FC79C7E87FE3}" type="pres">
      <dgm:prSet presAssocID="{D610E2D0-F598-4E86-B6A2-EDBE55A1661A}" presName="textRect" presStyleLbl="revTx" presStyleIdx="2" presStyleCnt="4">
        <dgm:presLayoutVars>
          <dgm:bulletEnabled val="1"/>
        </dgm:presLayoutVars>
      </dgm:prSet>
      <dgm:spPr/>
      <dgm:t>
        <a:bodyPr/>
        <a:lstStyle/>
        <a:p>
          <a:endParaRPr lang="en-US"/>
        </a:p>
      </dgm:t>
    </dgm:pt>
    <dgm:pt modelId="{4F229A82-1AE1-4F73-885A-B1CC686B49C0}" type="pres">
      <dgm:prSet presAssocID="{3E31F27C-50B0-47C3-972F-A2B4EBC209C2}" presName="sibTrans" presStyleLbl="sibTrans2D1" presStyleIdx="0" presStyleCnt="0"/>
      <dgm:spPr/>
      <dgm:t>
        <a:bodyPr/>
        <a:lstStyle/>
        <a:p>
          <a:endParaRPr lang="en-US"/>
        </a:p>
      </dgm:t>
    </dgm:pt>
    <dgm:pt modelId="{B8CBA0DA-F8DE-4C4F-A5DE-B2B35F718553}" type="pres">
      <dgm:prSet presAssocID="{51803E09-8DE5-4279-BB03-112F83448FB9}" presName="compNode" presStyleCnt="0"/>
      <dgm:spPr/>
    </dgm:pt>
    <dgm:pt modelId="{4B1E6ED4-4CC4-4F3B-BBDA-5E1ADE4C1660}" type="pres">
      <dgm:prSet presAssocID="{51803E09-8DE5-4279-BB03-112F83448FB9}" presName="pictRect" presStyleLbl="node1" presStyleIdx="3" presStyleCnt="4"/>
      <dgm:spPr>
        <a:blipFill rotWithShape="1">
          <a:blip xmlns:r="http://schemas.openxmlformats.org/officeDocument/2006/relationships" r:embed="rId4"/>
          <a:stretch>
            <a:fillRect/>
          </a:stretch>
        </a:blipFill>
      </dgm:spPr>
    </dgm:pt>
    <dgm:pt modelId="{DF28BF1B-1AD0-4F36-B745-DCDF6A836A08}" type="pres">
      <dgm:prSet presAssocID="{51803E09-8DE5-4279-BB03-112F83448FB9}" presName="textRect" presStyleLbl="revTx" presStyleIdx="3" presStyleCnt="4">
        <dgm:presLayoutVars>
          <dgm:bulletEnabled val="1"/>
        </dgm:presLayoutVars>
      </dgm:prSet>
      <dgm:spPr/>
      <dgm:t>
        <a:bodyPr/>
        <a:lstStyle/>
        <a:p>
          <a:endParaRPr lang="en-US"/>
        </a:p>
      </dgm:t>
    </dgm:pt>
  </dgm:ptLst>
  <dgm:cxnLst>
    <dgm:cxn modelId="{2F39B72C-2C5F-4EC3-9A75-6D8923C304DE}" type="presOf" srcId="{D610E2D0-F598-4E86-B6A2-EDBE55A1661A}" destId="{23A57DD8-3ACC-4713-8F72-FC79C7E87FE3}" srcOrd="0" destOrd="0" presId="urn:microsoft.com/office/officeart/2005/8/layout/pList1"/>
    <dgm:cxn modelId="{B9B91B70-5C07-4F43-8E6E-247021706DBC}" srcId="{5B0E0FAE-9A35-4D3E-9ED2-42DC023A3449}" destId="{D610E2D0-F598-4E86-B6A2-EDBE55A1661A}" srcOrd="2" destOrd="0" parTransId="{BF911394-FD00-4212-8D73-586C9E7214F5}" sibTransId="{3E31F27C-50B0-47C3-972F-A2B4EBC209C2}"/>
    <dgm:cxn modelId="{94CBCEE8-C6A8-4283-9855-03420018C20F}" type="presOf" srcId="{88F5C93E-FB39-4F50-9014-8EC0EFFF6CF3}" destId="{A8E8FB58-9D37-4659-AECE-0204E4FBEC13}" srcOrd="0" destOrd="0" presId="urn:microsoft.com/office/officeart/2005/8/layout/pList1"/>
    <dgm:cxn modelId="{DD0A8BA7-F11A-4633-B910-74299E09CD8B}" type="presOf" srcId="{5B0E0FAE-9A35-4D3E-9ED2-42DC023A3449}" destId="{EEAC8C02-3E14-4258-8250-0BC81CE42BBA}" srcOrd="0" destOrd="0" presId="urn:microsoft.com/office/officeart/2005/8/layout/pList1"/>
    <dgm:cxn modelId="{0D49944B-1EB6-42D4-BAB5-676217AEB260}" type="presOf" srcId="{1091A9F0-BC6D-4109-8618-77DC94254296}" destId="{D10BE8AC-3C86-48C3-82E6-F39519A1D123}" srcOrd="0" destOrd="0" presId="urn:microsoft.com/office/officeart/2005/8/layout/pList1"/>
    <dgm:cxn modelId="{712B4F3A-0526-4D07-9899-3D9C4F7EE2FE}" type="presOf" srcId="{3E31F27C-50B0-47C3-972F-A2B4EBC209C2}" destId="{4F229A82-1AE1-4F73-885A-B1CC686B49C0}" srcOrd="0" destOrd="0" presId="urn:microsoft.com/office/officeart/2005/8/layout/pList1"/>
    <dgm:cxn modelId="{F2E3CEDF-F1B3-4FA5-A87E-030F6E308490}" srcId="{5B0E0FAE-9A35-4D3E-9ED2-42DC023A3449}" destId="{51803E09-8DE5-4279-BB03-112F83448FB9}" srcOrd="3" destOrd="0" parTransId="{36722208-C65B-4DB7-A91F-5A6154AA80A6}" sibTransId="{2B8FF795-24DB-4D8E-B650-BAD6A76E3EAE}"/>
    <dgm:cxn modelId="{BFAA1C21-92BA-417B-98E7-DA440EECDB4F}" srcId="{5B0E0FAE-9A35-4D3E-9ED2-42DC023A3449}" destId="{087B0906-A58A-4DBB-BDC4-2942C460CC73}" srcOrd="0" destOrd="0" parTransId="{05EC3231-6413-4767-BEC1-64E4CC424FB0}" sibTransId="{C1D12C9A-9A3B-4D2E-A4F3-F8D3403DC247}"/>
    <dgm:cxn modelId="{0F60210A-B400-4F14-8294-7D3A426DE3DA}" type="presOf" srcId="{51803E09-8DE5-4279-BB03-112F83448FB9}" destId="{DF28BF1B-1AD0-4F36-B745-DCDF6A836A08}" srcOrd="0" destOrd="0" presId="urn:microsoft.com/office/officeart/2005/8/layout/pList1"/>
    <dgm:cxn modelId="{0DD61D1F-C049-4E57-B9E7-C3854022E8E4}" type="presOf" srcId="{C1D12C9A-9A3B-4D2E-A4F3-F8D3403DC247}" destId="{14EE6115-4F1C-40E4-A720-25B1A72CED09}" srcOrd="0" destOrd="0" presId="urn:microsoft.com/office/officeart/2005/8/layout/pList1"/>
    <dgm:cxn modelId="{E4988AF1-5731-4F79-96FC-A16FAE86546F}" srcId="{5B0E0FAE-9A35-4D3E-9ED2-42DC023A3449}" destId="{88F5C93E-FB39-4F50-9014-8EC0EFFF6CF3}" srcOrd="1" destOrd="0" parTransId="{F4BD6FD7-E2F8-4622-99C1-5249C7D30311}" sibTransId="{1091A9F0-BC6D-4109-8618-77DC94254296}"/>
    <dgm:cxn modelId="{D221F1B4-FD70-4B5C-AA2F-E031D1C1090C}" type="presOf" srcId="{087B0906-A58A-4DBB-BDC4-2942C460CC73}" destId="{7FE0E1AB-8C4C-4BEC-97D0-3C85EAEA8F1D}" srcOrd="0" destOrd="0" presId="urn:microsoft.com/office/officeart/2005/8/layout/pList1"/>
    <dgm:cxn modelId="{6B028F2A-1563-416E-B40B-271635BD4BDC}" type="presParOf" srcId="{EEAC8C02-3E14-4258-8250-0BC81CE42BBA}" destId="{0B6287DF-4885-4D1B-9EA9-CE54D0350D1C}" srcOrd="0" destOrd="0" presId="urn:microsoft.com/office/officeart/2005/8/layout/pList1"/>
    <dgm:cxn modelId="{C93F21DA-EA8A-48F2-B435-756CF4E0A3E5}" type="presParOf" srcId="{0B6287DF-4885-4D1B-9EA9-CE54D0350D1C}" destId="{E9B11CE9-E1CB-4D49-8A13-476007FC665E}" srcOrd="0" destOrd="0" presId="urn:microsoft.com/office/officeart/2005/8/layout/pList1"/>
    <dgm:cxn modelId="{A6AA0FB3-28EF-48F0-9451-F56A0A4C3457}" type="presParOf" srcId="{0B6287DF-4885-4D1B-9EA9-CE54D0350D1C}" destId="{7FE0E1AB-8C4C-4BEC-97D0-3C85EAEA8F1D}" srcOrd="1" destOrd="0" presId="urn:microsoft.com/office/officeart/2005/8/layout/pList1"/>
    <dgm:cxn modelId="{08C2E164-30E6-4B76-ADED-E2F4259E66AB}" type="presParOf" srcId="{EEAC8C02-3E14-4258-8250-0BC81CE42BBA}" destId="{14EE6115-4F1C-40E4-A720-25B1A72CED09}" srcOrd="1" destOrd="0" presId="urn:microsoft.com/office/officeart/2005/8/layout/pList1"/>
    <dgm:cxn modelId="{A4D68E90-D342-4B8F-94A9-D4B4403B56C0}" type="presParOf" srcId="{EEAC8C02-3E14-4258-8250-0BC81CE42BBA}" destId="{F5A3AEC6-401E-44AD-A2DB-3AEF6DED81EB}" srcOrd="2" destOrd="0" presId="urn:microsoft.com/office/officeart/2005/8/layout/pList1"/>
    <dgm:cxn modelId="{779E2AE6-23AC-4DBE-903E-060E06355B93}" type="presParOf" srcId="{F5A3AEC6-401E-44AD-A2DB-3AEF6DED81EB}" destId="{9061CE70-DB58-4287-B2CC-CFC9F79E6CA1}" srcOrd="0" destOrd="0" presId="urn:microsoft.com/office/officeart/2005/8/layout/pList1"/>
    <dgm:cxn modelId="{1941EA60-B2C3-4E74-8773-4994A17730A1}" type="presParOf" srcId="{F5A3AEC6-401E-44AD-A2DB-3AEF6DED81EB}" destId="{A8E8FB58-9D37-4659-AECE-0204E4FBEC13}" srcOrd="1" destOrd="0" presId="urn:microsoft.com/office/officeart/2005/8/layout/pList1"/>
    <dgm:cxn modelId="{B7616208-AB0B-4A19-994F-88CCE9FB8C00}" type="presParOf" srcId="{EEAC8C02-3E14-4258-8250-0BC81CE42BBA}" destId="{D10BE8AC-3C86-48C3-82E6-F39519A1D123}" srcOrd="3" destOrd="0" presId="urn:microsoft.com/office/officeart/2005/8/layout/pList1"/>
    <dgm:cxn modelId="{C51A77DE-82D0-451B-953E-85135CBA7E0A}" type="presParOf" srcId="{EEAC8C02-3E14-4258-8250-0BC81CE42BBA}" destId="{35F0466E-8EAB-494A-A252-6E8DA592373F}" srcOrd="4" destOrd="0" presId="urn:microsoft.com/office/officeart/2005/8/layout/pList1"/>
    <dgm:cxn modelId="{77FA29FB-1B0C-453C-8F61-6B1CAE4CC823}" type="presParOf" srcId="{35F0466E-8EAB-494A-A252-6E8DA592373F}" destId="{768319A9-414F-4F1A-B466-CBFB450C5528}" srcOrd="0" destOrd="0" presId="urn:microsoft.com/office/officeart/2005/8/layout/pList1"/>
    <dgm:cxn modelId="{5A85F4A1-6FE4-43E0-AFF7-B30E4932FED7}" type="presParOf" srcId="{35F0466E-8EAB-494A-A252-6E8DA592373F}" destId="{23A57DD8-3ACC-4713-8F72-FC79C7E87FE3}" srcOrd="1" destOrd="0" presId="urn:microsoft.com/office/officeart/2005/8/layout/pList1"/>
    <dgm:cxn modelId="{301DACE0-4A10-420A-B131-B74ED9A729C3}" type="presParOf" srcId="{EEAC8C02-3E14-4258-8250-0BC81CE42BBA}" destId="{4F229A82-1AE1-4F73-885A-B1CC686B49C0}" srcOrd="5" destOrd="0" presId="urn:microsoft.com/office/officeart/2005/8/layout/pList1"/>
    <dgm:cxn modelId="{31F2AB51-C459-4540-AA29-3631026AC6AF}" type="presParOf" srcId="{EEAC8C02-3E14-4258-8250-0BC81CE42BBA}" destId="{B8CBA0DA-F8DE-4C4F-A5DE-B2B35F718553}" srcOrd="6" destOrd="0" presId="urn:microsoft.com/office/officeart/2005/8/layout/pList1"/>
    <dgm:cxn modelId="{C8E53F6C-BFD9-4334-A6CA-314537179027}" type="presParOf" srcId="{B8CBA0DA-F8DE-4C4F-A5DE-B2B35F718553}" destId="{4B1E6ED4-4CC4-4F3B-BBDA-5E1ADE4C1660}" srcOrd="0" destOrd="0" presId="urn:microsoft.com/office/officeart/2005/8/layout/pList1"/>
    <dgm:cxn modelId="{9FF3BB83-1656-4042-BC2A-118DE99C980C}" type="presParOf" srcId="{B8CBA0DA-F8DE-4C4F-A5DE-B2B35F718553}" destId="{DF28BF1B-1AD0-4F36-B745-DCDF6A836A0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0E0FAE-9A35-4D3E-9ED2-42DC023A3449}" type="doc">
      <dgm:prSet loTypeId="urn:microsoft.com/office/officeart/2005/8/layout/pList1" loCatId="list" qsTypeId="urn:microsoft.com/office/officeart/2005/8/quickstyle/simple1" qsCatId="simple" csTypeId="urn:microsoft.com/office/officeart/2005/8/colors/colorful4" csCatId="colorful" phldr="1"/>
      <dgm:spPr/>
      <dgm:t>
        <a:bodyPr/>
        <a:lstStyle/>
        <a:p>
          <a:endParaRPr lang="en-US"/>
        </a:p>
      </dgm:t>
    </dgm:pt>
    <dgm:pt modelId="{087B0906-A58A-4DBB-BDC4-2942C460CC73}">
      <dgm:prSet phldrT="[Text]"/>
      <dgm:spPr/>
      <dgm:t>
        <a:bodyPr/>
        <a:lstStyle/>
        <a:p>
          <a:r>
            <a:rPr lang="en-US" dirty="0"/>
            <a:t>Alternative to self- harm</a:t>
          </a:r>
        </a:p>
      </dgm:t>
    </dgm:pt>
    <dgm:pt modelId="{05EC3231-6413-4767-BEC1-64E4CC424FB0}" type="parTrans" cxnId="{BFAA1C21-92BA-417B-98E7-DA440EECDB4F}">
      <dgm:prSet/>
      <dgm:spPr/>
      <dgm:t>
        <a:bodyPr/>
        <a:lstStyle/>
        <a:p>
          <a:endParaRPr lang="en-US"/>
        </a:p>
      </dgm:t>
    </dgm:pt>
    <dgm:pt modelId="{C1D12C9A-9A3B-4D2E-A4F3-F8D3403DC247}" type="sibTrans" cxnId="{BFAA1C21-92BA-417B-98E7-DA440EECDB4F}">
      <dgm:prSet/>
      <dgm:spPr/>
      <dgm:t>
        <a:bodyPr/>
        <a:lstStyle/>
        <a:p>
          <a:endParaRPr lang="en-US"/>
        </a:p>
      </dgm:t>
    </dgm:pt>
    <dgm:pt modelId="{88F5C93E-FB39-4F50-9014-8EC0EFFF6CF3}">
      <dgm:prSet phldrT="[Text]"/>
      <dgm:spPr/>
      <dgm:t>
        <a:bodyPr/>
        <a:lstStyle/>
        <a:p>
          <a:r>
            <a:rPr lang="en-US" dirty="0"/>
            <a:t>Cope with pain, illness, grief</a:t>
          </a:r>
        </a:p>
      </dgm:t>
    </dgm:pt>
    <dgm:pt modelId="{F4BD6FD7-E2F8-4622-99C1-5249C7D30311}" type="parTrans" cxnId="{E4988AF1-5731-4F79-96FC-A16FAE86546F}">
      <dgm:prSet/>
      <dgm:spPr/>
      <dgm:t>
        <a:bodyPr/>
        <a:lstStyle/>
        <a:p>
          <a:endParaRPr lang="en-US"/>
        </a:p>
      </dgm:t>
    </dgm:pt>
    <dgm:pt modelId="{1091A9F0-BC6D-4109-8618-77DC94254296}" type="sibTrans" cxnId="{E4988AF1-5731-4F79-96FC-A16FAE86546F}">
      <dgm:prSet/>
      <dgm:spPr/>
      <dgm:t>
        <a:bodyPr/>
        <a:lstStyle/>
        <a:p>
          <a:endParaRPr lang="en-US"/>
        </a:p>
      </dgm:t>
    </dgm:pt>
    <dgm:pt modelId="{D610E2D0-F598-4E86-B6A2-EDBE55A1661A}">
      <dgm:prSet phldrT="[Text]"/>
      <dgm:spPr/>
      <dgm:t>
        <a:bodyPr/>
        <a:lstStyle/>
        <a:p>
          <a:r>
            <a:rPr lang="en-US" dirty="0"/>
            <a:t>Cope with urges for substances</a:t>
          </a:r>
        </a:p>
      </dgm:t>
    </dgm:pt>
    <dgm:pt modelId="{BF911394-FD00-4212-8D73-586C9E7214F5}" type="parTrans" cxnId="{B9B91B70-5C07-4F43-8E6E-247021706DBC}">
      <dgm:prSet/>
      <dgm:spPr/>
      <dgm:t>
        <a:bodyPr/>
        <a:lstStyle/>
        <a:p>
          <a:endParaRPr lang="en-US"/>
        </a:p>
      </dgm:t>
    </dgm:pt>
    <dgm:pt modelId="{3E31F27C-50B0-47C3-972F-A2B4EBC209C2}" type="sibTrans" cxnId="{B9B91B70-5C07-4F43-8E6E-247021706DBC}">
      <dgm:prSet/>
      <dgm:spPr/>
      <dgm:t>
        <a:bodyPr/>
        <a:lstStyle/>
        <a:p>
          <a:endParaRPr lang="en-US"/>
        </a:p>
      </dgm:t>
    </dgm:pt>
    <dgm:pt modelId="{51803E09-8DE5-4279-BB03-112F83448FB9}">
      <dgm:prSet phldrT="[Text]"/>
      <dgm:spPr/>
      <dgm:t>
        <a:bodyPr/>
        <a:lstStyle/>
        <a:p>
          <a:r>
            <a:rPr lang="en-US" dirty="0"/>
            <a:t>Pleasure</a:t>
          </a:r>
        </a:p>
      </dgm:t>
    </dgm:pt>
    <dgm:pt modelId="{36722208-C65B-4DB7-A91F-5A6154AA80A6}" type="parTrans" cxnId="{F2E3CEDF-F1B3-4FA5-A87E-030F6E308490}">
      <dgm:prSet/>
      <dgm:spPr/>
      <dgm:t>
        <a:bodyPr/>
        <a:lstStyle/>
        <a:p>
          <a:endParaRPr lang="en-US"/>
        </a:p>
      </dgm:t>
    </dgm:pt>
    <dgm:pt modelId="{2B8FF795-24DB-4D8E-B650-BAD6A76E3EAE}" type="sibTrans" cxnId="{F2E3CEDF-F1B3-4FA5-A87E-030F6E308490}">
      <dgm:prSet/>
      <dgm:spPr/>
      <dgm:t>
        <a:bodyPr/>
        <a:lstStyle/>
        <a:p>
          <a:endParaRPr lang="en-US"/>
        </a:p>
      </dgm:t>
    </dgm:pt>
    <dgm:pt modelId="{EEAC8C02-3E14-4258-8250-0BC81CE42BBA}" type="pres">
      <dgm:prSet presAssocID="{5B0E0FAE-9A35-4D3E-9ED2-42DC023A3449}" presName="Name0" presStyleCnt="0">
        <dgm:presLayoutVars>
          <dgm:dir/>
          <dgm:resizeHandles val="exact"/>
        </dgm:presLayoutVars>
      </dgm:prSet>
      <dgm:spPr/>
      <dgm:t>
        <a:bodyPr/>
        <a:lstStyle/>
        <a:p>
          <a:endParaRPr lang="en-US"/>
        </a:p>
      </dgm:t>
    </dgm:pt>
    <dgm:pt modelId="{0B6287DF-4885-4D1B-9EA9-CE54D0350D1C}" type="pres">
      <dgm:prSet presAssocID="{087B0906-A58A-4DBB-BDC4-2942C460CC73}" presName="compNode" presStyleCnt="0"/>
      <dgm:spPr/>
    </dgm:pt>
    <dgm:pt modelId="{E9B11CE9-E1CB-4D49-8A13-476007FC665E}" type="pres">
      <dgm:prSet presAssocID="{087B0906-A58A-4DBB-BDC4-2942C460CC73}" presName="pictRect" presStyleLbl="node1" presStyleIdx="0" presStyleCnt="4"/>
      <dgm:spPr>
        <a:blipFill rotWithShape="1">
          <a:blip xmlns:r="http://schemas.openxmlformats.org/officeDocument/2006/relationships" r:embed="rId1"/>
          <a:stretch>
            <a:fillRect/>
          </a:stretch>
        </a:blipFill>
      </dgm:spPr>
    </dgm:pt>
    <dgm:pt modelId="{7FE0E1AB-8C4C-4BEC-97D0-3C85EAEA8F1D}" type="pres">
      <dgm:prSet presAssocID="{087B0906-A58A-4DBB-BDC4-2942C460CC73}" presName="textRect" presStyleLbl="revTx" presStyleIdx="0" presStyleCnt="4">
        <dgm:presLayoutVars>
          <dgm:bulletEnabled val="1"/>
        </dgm:presLayoutVars>
      </dgm:prSet>
      <dgm:spPr/>
      <dgm:t>
        <a:bodyPr/>
        <a:lstStyle/>
        <a:p>
          <a:endParaRPr lang="en-US"/>
        </a:p>
      </dgm:t>
    </dgm:pt>
    <dgm:pt modelId="{14EE6115-4F1C-40E4-A720-25B1A72CED09}" type="pres">
      <dgm:prSet presAssocID="{C1D12C9A-9A3B-4D2E-A4F3-F8D3403DC247}" presName="sibTrans" presStyleLbl="sibTrans2D1" presStyleIdx="0" presStyleCnt="0"/>
      <dgm:spPr/>
      <dgm:t>
        <a:bodyPr/>
        <a:lstStyle/>
        <a:p>
          <a:endParaRPr lang="en-US"/>
        </a:p>
      </dgm:t>
    </dgm:pt>
    <dgm:pt modelId="{F5A3AEC6-401E-44AD-A2DB-3AEF6DED81EB}" type="pres">
      <dgm:prSet presAssocID="{88F5C93E-FB39-4F50-9014-8EC0EFFF6CF3}" presName="compNode" presStyleCnt="0"/>
      <dgm:spPr/>
    </dgm:pt>
    <dgm:pt modelId="{9061CE70-DB58-4287-B2CC-CFC9F79E6CA1}" type="pres">
      <dgm:prSet presAssocID="{88F5C93E-FB39-4F50-9014-8EC0EFFF6CF3}" presName="pictRect" presStyleLbl="node1" presStyleIdx="1" presStyleCnt="4"/>
      <dgm:spPr>
        <a:blipFill rotWithShape="1">
          <a:blip xmlns:r="http://schemas.openxmlformats.org/officeDocument/2006/relationships" r:embed="rId2"/>
          <a:stretch>
            <a:fillRect/>
          </a:stretch>
        </a:blipFill>
      </dgm:spPr>
    </dgm:pt>
    <dgm:pt modelId="{A8E8FB58-9D37-4659-AECE-0204E4FBEC13}" type="pres">
      <dgm:prSet presAssocID="{88F5C93E-FB39-4F50-9014-8EC0EFFF6CF3}" presName="textRect" presStyleLbl="revTx" presStyleIdx="1" presStyleCnt="4">
        <dgm:presLayoutVars>
          <dgm:bulletEnabled val="1"/>
        </dgm:presLayoutVars>
      </dgm:prSet>
      <dgm:spPr/>
      <dgm:t>
        <a:bodyPr/>
        <a:lstStyle/>
        <a:p>
          <a:endParaRPr lang="en-US"/>
        </a:p>
      </dgm:t>
    </dgm:pt>
    <dgm:pt modelId="{D10BE8AC-3C86-48C3-82E6-F39519A1D123}" type="pres">
      <dgm:prSet presAssocID="{1091A9F0-BC6D-4109-8618-77DC94254296}" presName="sibTrans" presStyleLbl="sibTrans2D1" presStyleIdx="0" presStyleCnt="0"/>
      <dgm:spPr/>
      <dgm:t>
        <a:bodyPr/>
        <a:lstStyle/>
        <a:p>
          <a:endParaRPr lang="en-US"/>
        </a:p>
      </dgm:t>
    </dgm:pt>
    <dgm:pt modelId="{35F0466E-8EAB-494A-A252-6E8DA592373F}" type="pres">
      <dgm:prSet presAssocID="{D610E2D0-F598-4E86-B6A2-EDBE55A1661A}" presName="compNode" presStyleCnt="0"/>
      <dgm:spPr/>
    </dgm:pt>
    <dgm:pt modelId="{768319A9-414F-4F1A-B466-CBFB450C5528}" type="pres">
      <dgm:prSet presAssocID="{D610E2D0-F598-4E86-B6A2-EDBE55A1661A}" presName="pictRect" presStyleLbl="node1" presStyleIdx="2" presStyleCnt="4"/>
      <dgm:spPr>
        <a:blipFill rotWithShape="1">
          <a:blip xmlns:r="http://schemas.openxmlformats.org/officeDocument/2006/relationships" r:embed="rId3"/>
          <a:stretch>
            <a:fillRect/>
          </a:stretch>
        </a:blipFill>
      </dgm:spPr>
    </dgm:pt>
    <dgm:pt modelId="{23A57DD8-3ACC-4713-8F72-FC79C7E87FE3}" type="pres">
      <dgm:prSet presAssocID="{D610E2D0-F598-4E86-B6A2-EDBE55A1661A}" presName="textRect" presStyleLbl="revTx" presStyleIdx="2" presStyleCnt="4">
        <dgm:presLayoutVars>
          <dgm:bulletEnabled val="1"/>
        </dgm:presLayoutVars>
      </dgm:prSet>
      <dgm:spPr/>
      <dgm:t>
        <a:bodyPr/>
        <a:lstStyle/>
        <a:p>
          <a:endParaRPr lang="en-US"/>
        </a:p>
      </dgm:t>
    </dgm:pt>
    <dgm:pt modelId="{4F229A82-1AE1-4F73-885A-B1CC686B49C0}" type="pres">
      <dgm:prSet presAssocID="{3E31F27C-50B0-47C3-972F-A2B4EBC209C2}" presName="sibTrans" presStyleLbl="sibTrans2D1" presStyleIdx="0" presStyleCnt="0"/>
      <dgm:spPr/>
      <dgm:t>
        <a:bodyPr/>
        <a:lstStyle/>
        <a:p>
          <a:endParaRPr lang="en-US"/>
        </a:p>
      </dgm:t>
    </dgm:pt>
    <dgm:pt modelId="{B8CBA0DA-F8DE-4C4F-A5DE-B2B35F718553}" type="pres">
      <dgm:prSet presAssocID="{51803E09-8DE5-4279-BB03-112F83448FB9}" presName="compNode" presStyleCnt="0"/>
      <dgm:spPr/>
    </dgm:pt>
    <dgm:pt modelId="{4B1E6ED4-4CC4-4F3B-BBDA-5E1ADE4C1660}" type="pres">
      <dgm:prSet presAssocID="{51803E09-8DE5-4279-BB03-112F83448FB9}" presName="pictRect" presStyleLbl="node1" presStyleIdx="3" presStyleCnt="4"/>
      <dgm:spPr>
        <a:blipFill rotWithShape="1">
          <a:blip xmlns:r="http://schemas.openxmlformats.org/officeDocument/2006/relationships" r:embed="rId4"/>
          <a:stretch>
            <a:fillRect/>
          </a:stretch>
        </a:blipFill>
      </dgm:spPr>
    </dgm:pt>
    <dgm:pt modelId="{DF28BF1B-1AD0-4F36-B745-DCDF6A836A08}" type="pres">
      <dgm:prSet presAssocID="{51803E09-8DE5-4279-BB03-112F83448FB9}" presName="textRect" presStyleLbl="revTx" presStyleIdx="3" presStyleCnt="4">
        <dgm:presLayoutVars>
          <dgm:bulletEnabled val="1"/>
        </dgm:presLayoutVars>
      </dgm:prSet>
      <dgm:spPr/>
      <dgm:t>
        <a:bodyPr/>
        <a:lstStyle/>
        <a:p>
          <a:endParaRPr lang="en-US"/>
        </a:p>
      </dgm:t>
    </dgm:pt>
  </dgm:ptLst>
  <dgm:cxnLst>
    <dgm:cxn modelId="{2F39B72C-2C5F-4EC3-9A75-6D8923C304DE}" type="presOf" srcId="{D610E2D0-F598-4E86-B6A2-EDBE55A1661A}" destId="{23A57DD8-3ACC-4713-8F72-FC79C7E87FE3}" srcOrd="0" destOrd="0" presId="urn:microsoft.com/office/officeart/2005/8/layout/pList1"/>
    <dgm:cxn modelId="{B9B91B70-5C07-4F43-8E6E-247021706DBC}" srcId="{5B0E0FAE-9A35-4D3E-9ED2-42DC023A3449}" destId="{D610E2D0-F598-4E86-B6A2-EDBE55A1661A}" srcOrd="2" destOrd="0" parTransId="{BF911394-FD00-4212-8D73-586C9E7214F5}" sibTransId="{3E31F27C-50B0-47C3-972F-A2B4EBC209C2}"/>
    <dgm:cxn modelId="{94CBCEE8-C6A8-4283-9855-03420018C20F}" type="presOf" srcId="{88F5C93E-FB39-4F50-9014-8EC0EFFF6CF3}" destId="{A8E8FB58-9D37-4659-AECE-0204E4FBEC13}" srcOrd="0" destOrd="0" presId="urn:microsoft.com/office/officeart/2005/8/layout/pList1"/>
    <dgm:cxn modelId="{DD0A8BA7-F11A-4633-B910-74299E09CD8B}" type="presOf" srcId="{5B0E0FAE-9A35-4D3E-9ED2-42DC023A3449}" destId="{EEAC8C02-3E14-4258-8250-0BC81CE42BBA}" srcOrd="0" destOrd="0" presId="urn:microsoft.com/office/officeart/2005/8/layout/pList1"/>
    <dgm:cxn modelId="{0D49944B-1EB6-42D4-BAB5-676217AEB260}" type="presOf" srcId="{1091A9F0-BC6D-4109-8618-77DC94254296}" destId="{D10BE8AC-3C86-48C3-82E6-F39519A1D123}" srcOrd="0" destOrd="0" presId="urn:microsoft.com/office/officeart/2005/8/layout/pList1"/>
    <dgm:cxn modelId="{712B4F3A-0526-4D07-9899-3D9C4F7EE2FE}" type="presOf" srcId="{3E31F27C-50B0-47C3-972F-A2B4EBC209C2}" destId="{4F229A82-1AE1-4F73-885A-B1CC686B49C0}" srcOrd="0" destOrd="0" presId="urn:microsoft.com/office/officeart/2005/8/layout/pList1"/>
    <dgm:cxn modelId="{F2E3CEDF-F1B3-4FA5-A87E-030F6E308490}" srcId="{5B0E0FAE-9A35-4D3E-9ED2-42DC023A3449}" destId="{51803E09-8DE5-4279-BB03-112F83448FB9}" srcOrd="3" destOrd="0" parTransId="{36722208-C65B-4DB7-A91F-5A6154AA80A6}" sibTransId="{2B8FF795-24DB-4D8E-B650-BAD6A76E3EAE}"/>
    <dgm:cxn modelId="{BFAA1C21-92BA-417B-98E7-DA440EECDB4F}" srcId="{5B0E0FAE-9A35-4D3E-9ED2-42DC023A3449}" destId="{087B0906-A58A-4DBB-BDC4-2942C460CC73}" srcOrd="0" destOrd="0" parTransId="{05EC3231-6413-4767-BEC1-64E4CC424FB0}" sibTransId="{C1D12C9A-9A3B-4D2E-A4F3-F8D3403DC247}"/>
    <dgm:cxn modelId="{0F60210A-B400-4F14-8294-7D3A426DE3DA}" type="presOf" srcId="{51803E09-8DE5-4279-BB03-112F83448FB9}" destId="{DF28BF1B-1AD0-4F36-B745-DCDF6A836A08}" srcOrd="0" destOrd="0" presId="urn:microsoft.com/office/officeart/2005/8/layout/pList1"/>
    <dgm:cxn modelId="{0DD61D1F-C049-4E57-B9E7-C3854022E8E4}" type="presOf" srcId="{C1D12C9A-9A3B-4D2E-A4F3-F8D3403DC247}" destId="{14EE6115-4F1C-40E4-A720-25B1A72CED09}" srcOrd="0" destOrd="0" presId="urn:microsoft.com/office/officeart/2005/8/layout/pList1"/>
    <dgm:cxn modelId="{E4988AF1-5731-4F79-96FC-A16FAE86546F}" srcId="{5B0E0FAE-9A35-4D3E-9ED2-42DC023A3449}" destId="{88F5C93E-FB39-4F50-9014-8EC0EFFF6CF3}" srcOrd="1" destOrd="0" parTransId="{F4BD6FD7-E2F8-4622-99C1-5249C7D30311}" sibTransId="{1091A9F0-BC6D-4109-8618-77DC94254296}"/>
    <dgm:cxn modelId="{D221F1B4-FD70-4B5C-AA2F-E031D1C1090C}" type="presOf" srcId="{087B0906-A58A-4DBB-BDC4-2942C460CC73}" destId="{7FE0E1AB-8C4C-4BEC-97D0-3C85EAEA8F1D}" srcOrd="0" destOrd="0" presId="urn:microsoft.com/office/officeart/2005/8/layout/pList1"/>
    <dgm:cxn modelId="{6B028F2A-1563-416E-B40B-271635BD4BDC}" type="presParOf" srcId="{EEAC8C02-3E14-4258-8250-0BC81CE42BBA}" destId="{0B6287DF-4885-4D1B-9EA9-CE54D0350D1C}" srcOrd="0" destOrd="0" presId="urn:microsoft.com/office/officeart/2005/8/layout/pList1"/>
    <dgm:cxn modelId="{C93F21DA-EA8A-48F2-B435-756CF4E0A3E5}" type="presParOf" srcId="{0B6287DF-4885-4D1B-9EA9-CE54D0350D1C}" destId="{E9B11CE9-E1CB-4D49-8A13-476007FC665E}" srcOrd="0" destOrd="0" presId="urn:microsoft.com/office/officeart/2005/8/layout/pList1"/>
    <dgm:cxn modelId="{A6AA0FB3-28EF-48F0-9451-F56A0A4C3457}" type="presParOf" srcId="{0B6287DF-4885-4D1B-9EA9-CE54D0350D1C}" destId="{7FE0E1AB-8C4C-4BEC-97D0-3C85EAEA8F1D}" srcOrd="1" destOrd="0" presId="urn:microsoft.com/office/officeart/2005/8/layout/pList1"/>
    <dgm:cxn modelId="{08C2E164-30E6-4B76-ADED-E2F4259E66AB}" type="presParOf" srcId="{EEAC8C02-3E14-4258-8250-0BC81CE42BBA}" destId="{14EE6115-4F1C-40E4-A720-25B1A72CED09}" srcOrd="1" destOrd="0" presId="urn:microsoft.com/office/officeart/2005/8/layout/pList1"/>
    <dgm:cxn modelId="{A4D68E90-D342-4B8F-94A9-D4B4403B56C0}" type="presParOf" srcId="{EEAC8C02-3E14-4258-8250-0BC81CE42BBA}" destId="{F5A3AEC6-401E-44AD-A2DB-3AEF6DED81EB}" srcOrd="2" destOrd="0" presId="urn:microsoft.com/office/officeart/2005/8/layout/pList1"/>
    <dgm:cxn modelId="{779E2AE6-23AC-4DBE-903E-060E06355B93}" type="presParOf" srcId="{F5A3AEC6-401E-44AD-A2DB-3AEF6DED81EB}" destId="{9061CE70-DB58-4287-B2CC-CFC9F79E6CA1}" srcOrd="0" destOrd="0" presId="urn:microsoft.com/office/officeart/2005/8/layout/pList1"/>
    <dgm:cxn modelId="{1941EA60-B2C3-4E74-8773-4994A17730A1}" type="presParOf" srcId="{F5A3AEC6-401E-44AD-A2DB-3AEF6DED81EB}" destId="{A8E8FB58-9D37-4659-AECE-0204E4FBEC13}" srcOrd="1" destOrd="0" presId="urn:microsoft.com/office/officeart/2005/8/layout/pList1"/>
    <dgm:cxn modelId="{B7616208-AB0B-4A19-994F-88CCE9FB8C00}" type="presParOf" srcId="{EEAC8C02-3E14-4258-8250-0BC81CE42BBA}" destId="{D10BE8AC-3C86-48C3-82E6-F39519A1D123}" srcOrd="3" destOrd="0" presId="urn:microsoft.com/office/officeart/2005/8/layout/pList1"/>
    <dgm:cxn modelId="{C51A77DE-82D0-451B-953E-85135CBA7E0A}" type="presParOf" srcId="{EEAC8C02-3E14-4258-8250-0BC81CE42BBA}" destId="{35F0466E-8EAB-494A-A252-6E8DA592373F}" srcOrd="4" destOrd="0" presId="urn:microsoft.com/office/officeart/2005/8/layout/pList1"/>
    <dgm:cxn modelId="{77FA29FB-1B0C-453C-8F61-6B1CAE4CC823}" type="presParOf" srcId="{35F0466E-8EAB-494A-A252-6E8DA592373F}" destId="{768319A9-414F-4F1A-B466-CBFB450C5528}" srcOrd="0" destOrd="0" presId="urn:microsoft.com/office/officeart/2005/8/layout/pList1"/>
    <dgm:cxn modelId="{5A85F4A1-6FE4-43E0-AFF7-B30E4932FED7}" type="presParOf" srcId="{35F0466E-8EAB-494A-A252-6E8DA592373F}" destId="{23A57DD8-3ACC-4713-8F72-FC79C7E87FE3}" srcOrd="1" destOrd="0" presId="urn:microsoft.com/office/officeart/2005/8/layout/pList1"/>
    <dgm:cxn modelId="{301DACE0-4A10-420A-B131-B74ED9A729C3}" type="presParOf" srcId="{EEAC8C02-3E14-4258-8250-0BC81CE42BBA}" destId="{4F229A82-1AE1-4F73-885A-B1CC686B49C0}" srcOrd="5" destOrd="0" presId="urn:microsoft.com/office/officeart/2005/8/layout/pList1"/>
    <dgm:cxn modelId="{31F2AB51-C459-4540-AA29-3631026AC6AF}" type="presParOf" srcId="{EEAC8C02-3E14-4258-8250-0BC81CE42BBA}" destId="{B8CBA0DA-F8DE-4C4F-A5DE-B2B35F718553}" srcOrd="6" destOrd="0" presId="urn:microsoft.com/office/officeart/2005/8/layout/pList1"/>
    <dgm:cxn modelId="{C8E53F6C-BFD9-4334-A6CA-314537179027}" type="presParOf" srcId="{B8CBA0DA-F8DE-4C4F-A5DE-B2B35F718553}" destId="{4B1E6ED4-4CC4-4F3B-BBDA-5E1ADE4C1660}" srcOrd="0" destOrd="0" presId="urn:microsoft.com/office/officeart/2005/8/layout/pList1"/>
    <dgm:cxn modelId="{9FF3BB83-1656-4042-BC2A-118DE99C980C}" type="presParOf" srcId="{B8CBA0DA-F8DE-4C4F-A5DE-B2B35F718553}" destId="{DF28BF1B-1AD0-4F36-B745-DCDF6A836A08}"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B2A7D4-AA56-4873-A042-92CB862AB105}" type="doc">
      <dgm:prSet loTypeId="urn:microsoft.com/office/officeart/2011/layout/HexagonRadial" loCatId="cycle" qsTypeId="urn:microsoft.com/office/officeart/2005/8/quickstyle/simple1" qsCatId="simple" csTypeId="urn:microsoft.com/office/officeart/2005/8/colors/colorful5" csCatId="colorful" phldr="1"/>
      <dgm:spPr/>
      <dgm:t>
        <a:bodyPr/>
        <a:lstStyle/>
        <a:p>
          <a:endParaRPr lang="en-US"/>
        </a:p>
      </dgm:t>
    </dgm:pt>
    <dgm:pt modelId="{8A54CDB6-0B4F-4F98-A0D6-F7175B61EF92}">
      <dgm:prSet phldrT="[Text]" custT="1"/>
      <dgm:spPr/>
      <dgm:t>
        <a:bodyPr/>
        <a:lstStyle/>
        <a:p>
          <a:r>
            <a:rPr lang="en-US" sz="6000" b="1" dirty="0"/>
            <a:t>EBP</a:t>
          </a:r>
        </a:p>
      </dgm:t>
    </dgm:pt>
    <dgm:pt modelId="{49E5A7CD-1293-470F-A051-EBE686B46ADB}" type="parTrans" cxnId="{225C10E8-8949-4529-884F-63B445184684}">
      <dgm:prSet/>
      <dgm:spPr/>
      <dgm:t>
        <a:bodyPr/>
        <a:lstStyle/>
        <a:p>
          <a:endParaRPr lang="en-US"/>
        </a:p>
      </dgm:t>
    </dgm:pt>
    <dgm:pt modelId="{8C324D09-80FE-4E8D-9956-D80D82228CA2}" type="sibTrans" cxnId="{225C10E8-8949-4529-884F-63B445184684}">
      <dgm:prSet/>
      <dgm:spPr/>
      <dgm:t>
        <a:bodyPr/>
        <a:lstStyle/>
        <a:p>
          <a:endParaRPr lang="en-US"/>
        </a:p>
      </dgm:t>
    </dgm:pt>
    <dgm:pt modelId="{AC0BE35B-CDFA-4370-9FD4-D183B93C2EFC}">
      <dgm:prSet phldrT="[Text]" custT="1"/>
      <dgm:spPr/>
      <dgm:t>
        <a:bodyPr/>
        <a:lstStyle/>
        <a:p>
          <a:r>
            <a:rPr lang="en-US" sz="2800" b="1" dirty="0"/>
            <a:t>Safe</a:t>
          </a:r>
        </a:p>
      </dgm:t>
    </dgm:pt>
    <dgm:pt modelId="{15B162E9-D4E0-4D44-B558-87ED4C4F87BE}" type="parTrans" cxnId="{4A08CB08-CA56-4D83-84C0-AC5E66138A56}">
      <dgm:prSet/>
      <dgm:spPr/>
      <dgm:t>
        <a:bodyPr/>
        <a:lstStyle/>
        <a:p>
          <a:endParaRPr lang="en-US"/>
        </a:p>
      </dgm:t>
    </dgm:pt>
    <dgm:pt modelId="{ED668F38-5AE5-4C82-AA73-DAB1A32E814A}" type="sibTrans" cxnId="{4A08CB08-CA56-4D83-84C0-AC5E66138A56}">
      <dgm:prSet/>
      <dgm:spPr/>
      <dgm:t>
        <a:bodyPr/>
        <a:lstStyle/>
        <a:p>
          <a:endParaRPr lang="en-US"/>
        </a:p>
      </dgm:t>
    </dgm:pt>
    <dgm:pt modelId="{2182CCD7-5A8D-48D5-ACCE-B98B31FD95CE}">
      <dgm:prSet phldrT="[Text]" custT="1"/>
      <dgm:spPr/>
      <dgm:t>
        <a:bodyPr/>
        <a:lstStyle/>
        <a:p>
          <a:r>
            <a:rPr lang="en-US" sz="2000" b="1" dirty="0">
              <a:latin typeface="Century Gothic" panose="020B0502020202020204" pitchFamily="34" charset="0"/>
            </a:rPr>
            <a:t>↓</a:t>
          </a:r>
          <a:r>
            <a:rPr lang="en-US" sz="2000" b="1" dirty="0"/>
            <a:t>Incidents</a:t>
          </a:r>
        </a:p>
      </dgm:t>
    </dgm:pt>
    <dgm:pt modelId="{753B08C4-43E6-46DD-AD98-C8CEF8C3DB79}" type="parTrans" cxnId="{06DAA983-A431-4FBD-BF59-AD9649F0801B}">
      <dgm:prSet/>
      <dgm:spPr/>
      <dgm:t>
        <a:bodyPr/>
        <a:lstStyle/>
        <a:p>
          <a:endParaRPr lang="en-US"/>
        </a:p>
      </dgm:t>
    </dgm:pt>
    <dgm:pt modelId="{0CEAFB62-CE15-426B-892C-EB303DC80923}" type="sibTrans" cxnId="{06DAA983-A431-4FBD-BF59-AD9649F0801B}">
      <dgm:prSet/>
      <dgm:spPr/>
      <dgm:t>
        <a:bodyPr/>
        <a:lstStyle/>
        <a:p>
          <a:endParaRPr lang="en-US"/>
        </a:p>
      </dgm:t>
    </dgm:pt>
    <dgm:pt modelId="{6C395D67-181E-47D3-9C1E-1DD52F1CE366}">
      <dgm:prSet phldrT="[Text]" custT="1"/>
      <dgm:spPr/>
      <dgm:t>
        <a:bodyPr/>
        <a:lstStyle/>
        <a:p>
          <a:r>
            <a:rPr lang="en-US" sz="2400" b="1" dirty="0"/>
            <a:t>Time effective</a:t>
          </a:r>
        </a:p>
      </dgm:t>
    </dgm:pt>
    <dgm:pt modelId="{ECAC26A0-BE11-4864-A757-FFD8E14BA219}" type="parTrans" cxnId="{12209B16-3A5C-44D8-A9E1-50D9AA55E50E}">
      <dgm:prSet/>
      <dgm:spPr/>
      <dgm:t>
        <a:bodyPr/>
        <a:lstStyle/>
        <a:p>
          <a:endParaRPr lang="en-US"/>
        </a:p>
      </dgm:t>
    </dgm:pt>
    <dgm:pt modelId="{AB2CA053-A9D5-4D35-B916-244214B08BFA}" type="sibTrans" cxnId="{12209B16-3A5C-44D8-A9E1-50D9AA55E50E}">
      <dgm:prSet/>
      <dgm:spPr/>
      <dgm:t>
        <a:bodyPr/>
        <a:lstStyle/>
        <a:p>
          <a:endParaRPr lang="en-US"/>
        </a:p>
      </dgm:t>
    </dgm:pt>
    <dgm:pt modelId="{4A26B03F-D907-4B07-AB00-6BFFE1B59CC5}">
      <dgm:prSet phldrT="[Text]" custT="1"/>
      <dgm:spPr/>
      <dgm:t>
        <a:bodyPr/>
        <a:lstStyle/>
        <a:p>
          <a:r>
            <a:rPr lang="en-US" sz="2000" b="1" dirty="0"/>
            <a:t>Job satisfaction</a:t>
          </a:r>
        </a:p>
      </dgm:t>
    </dgm:pt>
    <dgm:pt modelId="{F474E6E4-3030-413B-86BA-CA70A7FBE790}" type="parTrans" cxnId="{A618D2DF-D5F7-48F7-957B-75CF786901CF}">
      <dgm:prSet/>
      <dgm:spPr/>
      <dgm:t>
        <a:bodyPr/>
        <a:lstStyle/>
        <a:p>
          <a:endParaRPr lang="en-US"/>
        </a:p>
      </dgm:t>
    </dgm:pt>
    <dgm:pt modelId="{0EA4B908-04C0-4495-A5AF-7CC1B0208403}" type="sibTrans" cxnId="{A618D2DF-D5F7-48F7-957B-75CF786901CF}">
      <dgm:prSet/>
      <dgm:spPr/>
      <dgm:t>
        <a:bodyPr/>
        <a:lstStyle/>
        <a:p>
          <a:endParaRPr lang="en-US"/>
        </a:p>
      </dgm:t>
    </dgm:pt>
    <dgm:pt modelId="{92A5DB07-6D5D-4070-A3E2-E944E3C367D6}">
      <dgm:prSet phldrT="[Text]" custT="1"/>
      <dgm:spPr/>
      <dgm:t>
        <a:bodyPr/>
        <a:lstStyle/>
        <a:p>
          <a:r>
            <a:rPr lang="en-US" sz="2000" b="1" dirty="0"/>
            <a:t>Alternative method to medicine</a:t>
          </a:r>
        </a:p>
      </dgm:t>
    </dgm:pt>
    <dgm:pt modelId="{7873BB67-9A95-4E10-AD2E-B4EAE2C553D2}" type="parTrans" cxnId="{D21F6A09-E6CD-4D97-826A-C8923E7FA5A6}">
      <dgm:prSet/>
      <dgm:spPr/>
      <dgm:t>
        <a:bodyPr/>
        <a:lstStyle/>
        <a:p>
          <a:endParaRPr lang="en-US"/>
        </a:p>
      </dgm:t>
    </dgm:pt>
    <dgm:pt modelId="{A3C5DF9B-B150-46AF-9217-8CBAA8BBD717}" type="sibTrans" cxnId="{D21F6A09-E6CD-4D97-826A-C8923E7FA5A6}">
      <dgm:prSet/>
      <dgm:spPr/>
      <dgm:t>
        <a:bodyPr/>
        <a:lstStyle/>
        <a:p>
          <a:endParaRPr lang="en-US"/>
        </a:p>
      </dgm:t>
    </dgm:pt>
    <dgm:pt modelId="{FF2D1461-75AB-4C79-8B1D-0480441D7865}">
      <dgm:prSet phldrT="[Text]" custT="1"/>
      <dgm:spPr/>
      <dgm:t>
        <a:bodyPr/>
        <a:lstStyle/>
        <a:p>
          <a:r>
            <a:rPr lang="en-US" sz="2400" b="1" dirty="0"/>
            <a:t>Changes YOUR  feelings</a:t>
          </a:r>
        </a:p>
      </dgm:t>
    </dgm:pt>
    <dgm:pt modelId="{F5D99220-61B8-47DA-84F7-E49896E8F5E6}" type="parTrans" cxnId="{260274F2-6D41-488E-BFF4-0BE6258176D9}">
      <dgm:prSet/>
      <dgm:spPr/>
      <dgm:t>
        <a:bodyPr/>
        <a:lstStyle/>
        <a:p>
          <a:endParaRPr lang="en-US"/>
        </a:p>
      </dgm:t>
    </dgm:pt>
    <dgm:pt modelId="{822EE877-DF95-4D30-B34E-17939EEFD8AD}" type="sibTrans" cxnId="{260274F2-6D41-488E-BFF4-0BE6258176D9}">
      <dgm:prSet/>
      <dgm:spPr/>
      <dgm:t>
        <a:bodyPr/>
        <a:lstStyle/>
        <a:p>
          <a:endParaRPr lang="en-US"/>
        </a:p>
      </dgm:t>
    </dgm:pt>
    <dgm:pt modelId="{E3C681A2-D82C-4467-AAC9-0B230AAE27BA}" type="pres">
      <dgm:prSet presAssocID="{30B2A7D4-AA56-4873-A042-92CB862AB105}" presName="Name0" presStyleCnt="0">
        <dgm:presLayoutVars>
          <dgm:chMax val="1"/>
          <dgm:chPref val="1"/>
          <dgm:dir/>
          <dgm:animOne val="branch"/>
          <dgm:animLvl val="lvl"/>
        </dgm:presLayoutVars>
      </dgm:prSet>
      <dgm:spPr/>
      <dgm:t>
        <a:bodyPr/>
        <a:lstStyle/>
        <a:p>
          <a:endParaRPr lang="en-US"/>
        </a:p>
      </dgm:t>
    </dgm:pt>
    <dgm:pt modelId="{1D96973C-01C1-4B5B-98E6-D43D9961F44D}" type="pres">
      <dgm:prSet presAssocID="{8A54CDB6-0B4F-4F98-A0D6-F7175B61EF92}" presName="Parent" presStyleLbl="node0" presStyleIdx="0" presStyleCnt="1">
        <dgm:presLayoutVars>
          <dgm:chMax val="6"/>
          <dgm:chPref val="6"/>
        </dgm:presLayoutVars>
      </dgm:prSet>
      <dgm:spPr/>
      <dgm:t>
        <a:bodyPr/>
        <a:lstStyle/>
        <a:p>
          <a:endParaRPr lang="en-US"/>
        </a:p>
      </dgm:t>
    </dgm:pt>
    <dgm:pt modelId="{D7F592B9-78A1-4146-9862-80FB121367BD}" type="pres">
      <dgm:prSet presAssocID="{AC0BE35B-CDFA-4370-9FD4-D183B93C2EFC}" presName="Accent1" presStyleCnt="0"/>
      <dgm:spPr/>
    </dgm:pt>
    <dgm:pt modelId="{64C11BB3-CF8C-46C6-B950-D0FD1F0AA85D}" type="pres">
      <dgm:prSet presAssocID="{AC0BE35B-CDFA-4370-9FD4-D183B93C2EFC}" presName="Accent" presStyleLbl="bgShp" presStyleIdx="0" presStyleCnt="6"/>
      <dgm:spPr/>
    </dgm:pt>
    <dgm:pt modelId="{C0545ACF-6171-4D33-A963-CF6825E66F67}" type="pres">
      <dgm:prSet presAssocID="{AC0BE35B-CDFA-4370-9FD4-D183B93C2EFC}" presName="Child1" presStyleLbl="node1" presStyleIdx="0" presStyleCnt="6">
        <dgm:presLayoutVars>
          <dgm:chMax val="0"/>
          <dgm:chPref val="0"/>
          <dgm:bulletEnabled val="1"/>
        </dgm:presLayoutVars>
      </dgm:prSet>
      <dgm:spPr/>
      <dgm:t>
        <a:bodyPr/>
        <a:lstStyle/>
        <a:p>
          <a:endParaRPr lang="en-US"/>
        </a:p>
      </dgm:t>
    </dgm:pt>
    <dgm:pt modelId="{9DA5B46F-D63A-4B38-89AE-3D2C10EB112B}" type="pres">
      <dgm:prSet presAssocID="{2182CCD7-5A8D-48D5-ACCE-B98B31FD95CE}" presName="Accent2" presStyleCnt="0"/>
      <dgm:spPr/>
    </dgm:pt>
    <dgm:pt modelId="{070EC014-831D-496F-A1DC-877A4EAD7BA7}" type="pres">
      <dgm:prSet presAssocID="{2182CCD7-5A8D-48D5-ACCE-B98B31FD95CE}" presName="Accent" presStyleLbl="bgShp" presStyleIdx="1" presStyleCnt="6"/>
      <dgm:spPr/>
    </dgm:pt>
    <dgm:pt modelId="{38F4F569-4FCE-4C78-AAC7-9E273957B9FD}" type="pres">
      <dgm:prSet presAssocID="{2182CCD7-5A8D-48D5-ACCE-B98B31FD95CE}" presName="Child2" presStyleLbl="node1" presStyleIdx="1" presStyleCnt="6">
        <dgm:presLayoutVars>
          <dgm:chMax val="0"/>
          <dgm:chPref val="0"/>
          <dgm:bulletEnabled val="1"/>
        </dgm:presLayoutVars>
      </dgm:prSet>
      <dgm:spPr/>
      <dgm:t>
        <a:bodyPr/>
        <a:lstStyle/>
        <a:p>
          <a:endParaRPr lang="en-US"/>
        </a:p>
      </dgm:t>
    </dgm:pt>
    <dgm:pt modelId="{12F9CD94-3D97-49FF-80A2-B61352A3EA6C}" type="pres">
      <dgm:prSet presAssocID="{6C395D67-181E-47D3-9C1E-1DD52F1CE366}" presName="Accent3" presStyleCnt="0"/>
      <dgm:spPr/>
    </dgm:pt>
    <dgm:pt modelId="{9916DDCA-F9E3-41EF-AFFF-9F3BCF026AD6}" type="pres">
      <dgm:prSet presAssocID="{6C395D67-181E-47D3-9C1E-1DD52F1CE366}" presName="Accent" presStyleLbl="bgShp" presStyleIdx="2" presStyleCnt="6"/>
      <dgm:spPr/>
    </dgm:pt>
    <dgm:pt modelId="{C30417E5-3819-457C-9315-46BAEFA3109F}" type="pres">
      <dgm:prSet presAssocID="{6C395D67-181E-47D3-9C1E-1DD52F1CE366}" presName="Child3" presStyleLbl="node1" presStyleIdx="2" presStyleCnt="6">
        <dgm:presLayoutVars>
          <dgm:chMax val="0"/>
          <dgm:chPref val="0"/>
          <dgm:bulletEnabled val="1"/>
        </dgm:presLayoutVars>
      </dgm:prSet>
      <dgm:spPr/>
      <dgm:t>
        <a:bodyPr/>
        <a:lstStyle/>
        <a:p>
          <a:endParaRPr lang="en-US"/>
        </a:p>
      </dgm:t>
    </dgm:pt>
    <dgm:pt modelId="{553DB53C-5A44-4B82-AE7E-43AD09A41CEB}" type="pres">
      <dgm:prSet presAssocID="{4A26B03F-D907-4B07-AB00-6BFFE1B59CC5}" presName="Accent4" presStyleCnt="0"/>
      <dgm:spPr/>
    </dgm:pt>
    <dgm:pt modelId="{6C806763-9765-44CC-99D5-31436E371B79}" type="pres">
      <dgm:prSet presAssocID="{4A26B03F-D907-4B07-AB00-6BFFE1B59CC5}" presName="Accent" presStyleLbl="bgShp" presStyleIdx="3" presStyleCnt="6"/>
      <dgm:spPr/>
    </dgm:pt>
    <dgm:pt modelId="{CD81E82C-B25F-4116-A1E3-83520C379719}" type="pres">
      <dgm:prSet presAssocID="{4A26B03F-D907-4B07-AB00-6BFFE1B59CC5}" presName="Child4" presStyleLbl="node1" presStyleIdx="3" presStyleCnt="6">
        <dgm:presLayoutVars>
          <dgm:chMax val="0"/>
          <dgm:chPref val="0"/>
          <dgm:bulletEnabled val="1"/>
        </dgm:presLayoutVars>
      </dgm:prSet>
      <dgm:spPr/>
      <dgm:t>
        <a:bodyPr/>
        <a:lstStyle/>
        <a:p>
          <a:endParaRPr lang="en-US"/>
        </a:p>
      </dgm:t>
    </dgm:pt>
    <dgm:pt modelId="{DB8E711C-26CF-4838-849D-F12259F6E56B}" type="pres">
      <dgm:prSet presAssocID="{92A5DB07-6D5D-4070-A3E2-E944E3C367D6}" presName="Accent5" presStyleCnt="0"/>
      <dgm:spPr/>
    </dgm:pt>
    <dgm:pt modelId="{929CE0E5-526B-49DF-8294-F6E8583A8D10}" type="pres">
      <dgm:prSet presAssocID="{92A5DB07-6D5D-4070-A3E2-E944E3C367D6}" presName="Accent" presStyleLbl="bgShp" presStyleIdx="4" presStyleCnt="6"/>
      <dgm:spPr/>
    </dgm:pt>
    <dgm:pt modelId="{A18BAEE1-C223-475D-BA5E-102D104B2D77}" type="pres">
      <dgm:prSet presAssocID="{92A5DB07-6D5D-4070-A3E2-E944E3C367D6}" presName="Child5" presStyleLbl="node1" presStyleIdx="4" presStyleCnt="6">
        <dgm:presLayoutVars>
          <dgm:chMax val="0"/>
          <dgm:chPref val="0"/>
          <dgm:bulletEnabled val="1"/>
        </dgm:presLayoutVars>
      </dgm:prSet>
      <dgm:spPr/>
      <dgm:t>
        <a:bodyPr/>
        <a:lstStyle/>
        <a:p>
          <a:endParaRPr lang="en-US"/>
        </a:p>
      </dgm:t>
    </dgm:pt>
    <dgm:pt modelId="{A8C570DC-00D6-47B5-A5AE-40293AC57523}" type="pres">
      <dgm:prSet presAssocID="{FF2D1461-75AB-4C79-8B1D-0480441D7865}" presName="Accent6" presStyleCnt="0"/>
      <dgm:spPr/>
    </dgm:pt>
    <dgm:pt modelId="{8A143FD0-5033-4093-99B7-7826C5AC123B}" type="pres">
      <dgm:prSet presAssocID="{FF2D1461-75AB-4C79-8B1D-0480441D7865}" presName="Accent" presStyleLbl="bgShp" presStyleIdx="5" presStyleCnt="6"/>
      <dgm:spPr/>
    </dgm:pt>
    <dgm:pt modelId="{54C100A6-D60A-4802-BF30-15D99FE499C1}" type="pres">
      <dgm:prSet presAssocID="{FF2D1461-75AB-4C79-8B1D-0480441D7865}" presName="Child6" presStyleLbl="node1" presStyleIdx="5" presStyleCnt="6">
        <dgm:presLayoutVars>
          <dgm:chMax val="0"/>
          <dgm:chPref val="0"/>
          <dgm:bulletEnabled val="1"/>
        </dgm:presLayoutVars>
      </dgm:prSet>
      <dgm:spPr/>
      <dgm:t>
        <a:bodyPr/>
        <a:lstStyle/>
        <a:p>
          <a:endParaRPr lang="en-US"/>
        </a:p>
      </dgm:t>
    </dgm:pt>
  </dgm:ptLst>
  <dgm:cxnLst>
    <dgm:cxn modelId="{D21F6A09-E6CD-4D97-826A-C8923E7FA5A6}" srcId="{8A54CDB6-0B4F-4F98-A0D6-F7175B61EF92}" destId="{92A5DB07-6D5D-4070-A3E2-E944E3C367D6}" srcOrd="4" destOrd="0" parTransId="{7873BB67-9A95-4E10-AD2E-B4EAE2C553D2}" sibTransId="{A3C5DF9B-B150-46AF-9217-8CBAA8BBD717}"/>
    <dgm:cxn modelId="{C28D9C66-4E1B-4E69-B553-E92730EB0A95}" type="presOf" srcId="{92A5DB07-6D5D-4070-A3E2-E944E3C367D6}" destId="{A18BAEE1-C223-475D-BA5E-102D104B2D77}" srcOrd="0" destOrd="0" presId="urn:microsoft.com/office/officeart/2011/layout/HexagonRadial"/>
    <dgm:cxn modelId="{69DEC68C-0147-4168-83BF-477DEB578379}" type="presOf" srcId="{8A54CDB6-0B4F-4F98-A0D6-F7175B61EF92}" destId="{1D96973C-01C1-4B5B-98E6-D43D9961F44D}" srcOrd="0" destOrd="0" presId="urn:microsoft.com/office/officeart/2011/layout/HexagonRadial"/>
    <dgm:cxn modelId="{585CC60A-B808-4114-BE84-07BAD89DFCBA}" type="presOf" srcId="{2182CCD7-5A8D-48D5-ACCE-B98B31FD95CE}" destId="{38F4F569-4FCE-4C78-AAC7-9E273957B9FD}" srcOrd="0" destOrd="0" presId="urn:microsoft.com/office/officeart/2011/layout/HexagonRadial"/>
    <dgm:cxn modelId="{89C39314-DC5C-4A03-ADC2-5013DCF9F42F}" type="presOf" srcId="{FF2D1461-75AB-4C79-8B1D-0480441D7865}" destId="{54C100A6-D60A-4802-BF30-15D99FE499C1}" srcOrd="0" destOrd="0" presId="urn:microsoft.com/office/officeart/2011/layout/HexagonRadial"/>
    <dgm:cxn modelId="{8ACAC28A-A836-46E9-ACA1-CA4B8EDCA3D5}" type="presOf" srcId="{AC0BE35B-CDFA-4370-9FD4-D183B93C2EFC}" destId="{C0545ACF-6171-4D33-A963-CF6825E66F67}" srcOrd="0" destOrd="0" presId="urn:microsoft.com/office/officeart/2011/layout/HexagonRadial"/>
    <dgm:cxn modelId="{260274F2-6D41-488E-BFF4-0BE6258176D9}" srcId="{8A54CDB6-0B4F-4F98-A0D6-F7175B61EF92}" destId="{FF2D1461-75AB-4C79-8B1D-0480441D7865}" srcOrd="5" destOrd="0" parTransId="{F5D99220-61B8-47DA-84F7-E49896E8F5E6}" sibTransId="{822EE877-DF95-4D30-B34E-17939EEFD8AD}"/>
    <dgm:cxn modelId="{4CBDFB19-DF5F-497E-983F-CBE6401B70A6}" type="presOf" srcId="{30B2A7D4-AA56-4873-A042-92CB862AB105}" destId="{E3C681A2-D82C-4467-AAC9-0B230AAE27BA}" srcOrd="0" destOrd="0" presId="urn:microsoft.com/office/officeart/2011/layout/HexagonRadial"/>
    <dgm:cxn modelId="{06DAA983-A431-4FBD-BF59-AD9649F0801B}" srcId="{8A54CDB6-0B4F-4F98-A0D6-F7175B61EF92}" destId="{2182CCD7-5A8D-48D5-ACCE-B98B31FD95CE}" srcOrd="1" destOrd="0" parTransId="{753B08C4-43E6-46DD-AD98-C8CEF8C3DB79}" sibTransId="{0CEAFB62-CE15-426B-892C-EB303DC80923}"/>
    <dgm:cxn modelId="{7E902B1F-A022-4490-A44C-B3517CDD3E1F}" type="presOf" srcId="{6C395D67-181E-47D3-9C1E-1DD52F1CE366}" destId="{C30417E5-3819-457C-9315-46BAEFA3109F}" srcOrd="0" destOrd="0" presId="urn:microsoft.com/office/officeart/2011/layout/HexagonRadial"/>
    <dgm:cxn modelId="{75A05AA2-0786-4BB8-96FD-5B846E7B51F8}" type="presOf" srcId="{4A26B03F-D907-4B07-AB00-6BFFE1B59CC5}" destId="{CD81E82C-B25F-4116-A1E3-83520C379719}" srcOrd="0" destOrd="0" presId="urn:microsoft.com/office/officeart/2011/layout/HexagonRadial"/>
    <dgm:cxn modelId="{4A08CB08-CA56-4D83-84C0-AC5E66138A56}" srcId="{8A54CDB6-0B4F-4F98-A0D6-F7175B61EF92}" destId="{AC0BE35B-CDFA-4370-9FD4-D183B93C2EFC}" srcOrd="0" destOrd="0" parTransId="{15B162E9-D4E0-4D44-B558-87ED4C4F87BE}" sibTransId="{ED668F38-5AE5-4C82-AA73-DAB1A32E814A}"/>
    <dgm:cxn modelId="{A618D2DF-D5F7-48F7-957B-75CF786901CF}" srcId="{8A54CDB6-0B4F-4F98-A0D6-F7175B61EF92}" destId="{4A26B03F-D907-4B07-AB00-6BFFE1B59CC5}" srcOrd="3" destOrd="0" parTransId="{F474E6E4-3030-413B-86BA-CA70A7FBE790}" sibTransId="{0EA4B908-04C0-4495-A5AF-7CC1B0208403}"/>
    <dgm:cxn modelId="{225C10E8-8949-4529-884F-63B445184684}" srcId="{30B2A7D4-AA56-4873-A042-92CB862AB105}" destId="{8A54CDB6-0B4F-4F98-A0D6-F7175B61EF92}" srcOrd="0" destOrd="0" parTransId="{49E5A7CD-1293-470F-A051-EBE686B46ADB}" sibTransId="{8C324D09-80FE-4E8D-9956-D80D82228CA2}"/>
    <dgm:cxn modelId="{12209B16-3A5C-44D8-A9E1-50D9AA55E50E}" srcId="{8A54CDB6-0B4F-4F98-A0D6-F7175B61EF92}" destId="{6C395D67-181E-47D3-9C1E-1DD52F1CE366}" srcOrd="2" destOrd="0" parTransId="{ECAC26A0-BE11-4864-A757-FFD8E14BA219}" sibTransId="{AB2CA053-A9D5-4D35-B916-244214B08BFA}"/>
    <dgm:cxn modelId="{69AEBBE9-516C-43F2-80F3-D7C3AF0303FC}" type="presParOf" srcId="{E3C681A2-D82C-4467-AAC9-0B230AAE27BA}" destId="{1D96973C-01C1-4B5B-98E6-D43D9961F44D}" srcOrd="0" destOrd="0" presId="urn:microsoft.com/office/officeart/2011/layout/HexagonRadial"/>
    <dgm:cxn modelId="{140CD18F-E460-42FD-864B-094A758D01CD}" type="presParOf" srcId="{E3C681A2-D82C-4467-AAC9-0B230AAE27BA}" destId="{D7F592B9-78A1-4146-9862-80FB121367BD}" srcOrd="1" destOrd="0" presId="urn:microsoft.com/office/officeart/2011/layout/HexagonRadial"/>
    <dgm:cxn modelId="{0CE5DE7B-46EA-4934-BB27-92AD9EC59E90}" type="presParOf" srcId="{D7F592B9-78A1-4146-9862-80FB121367BD}" destId="{64C11BB3-CF8C-46C6-B950-D0FD1F0AA85D}" srcOrd="0" destOrd="0" presId="urn:microsoft.com/office/officeart/2011/layout/HexagonRadial"/>
    <dgm:cxn modelId="{1F539CAB-03AA-4B19-BFAC-56D6D302A5AA}" type="presParOf" srcId="{E3C681A2-D82C-4467-AAC9-0B230AAE27BA}" destId="{C0545ACF-6171-4D33-A963-CF6825E66F67}" srcOrd="2" destOrd="0" presId="urn:microsoft.com/office/officeart/2011/layout/HexagonRadial"/>
    <dgm:cxn modelId="{93E03612-D890-4D58-8A08-2394903FC571}" type="presParOf" srcId="{E3C681A2-D82C-4467-AAC9-0B230AAE27BA}" destId="{9DA5B46F-D63A-4B38-89AE-3D2C10EB112B}" srcOrd="3" destOrd="0" presId="urn:microsoft.com/office/officeart/2011/layout/HexagonRadial"/>
    <dgm:cxn modelId="{07601F44-BF73-4B4C-A699-B40336412F20}" type="presParOf" srcId="{9DA5B46F-D63A-4B38-89AE-3D2C10EB112B}" destId="{070EC014-831D-496F-A1DC-877A4EAD7BA7}" srcOrd="0" destOrd="0" presId="urn:microsoft.com/office/officeart/2011/layout/HexagonRadial"/>
    <dgm:cxn modelId="{950B4495-1059-4AAE-9ABE-B155AD5D5A62}" type="presParOf" srcId="{E3C681A2-D82C-4467-AAC9-0B230AAE27BA}" destId="{38F4F569-4FCE-4C78-AAC7-9E273957B9FD}" srcOrd="4" destOrd="0" presId="urn:microsoft.com/office/officeart/2011/layout/HexagonRadial"/>
    <dgm:cxn modelId="{224F1EB3-5AE8-40C5-AF32-5A04F8C5911B}" type="presParOf" srcId="{E3C681A2-D82C-4467-AAC9-0B230AAE27BA}" destId="{12F9CD94-3D97-49FF-80A2-B61352A3EA6C}" srcOrd="5" destOrd="0" presId="urn:microsoft.com/office/officeart/2011/layout/HexagonRadial"/>
    <dgm:cxn modelId="{35FE7E7D-A3FA-4545-9952-94D8F940A72B}" type="presParOf" srcId="{12F9CD94-3D97-49FF-80A2-B61352A3EA6C}" destId="{9916DDCA-F9E3-41EF-AFFF-9F3BCF026AD6}" srcOrd="0" destOrd="0" presId="urn:microsoft.com/office/officeart/2011/layout/HexagonRadial"/>
    <dgm:cxn modelId="{5524C6B4-5189-4E43-A530-291B8D8B6547}" type="presParOf" srcId="{E3C681A2-D82C-4467-AAC9-0B230AAE27BA}" destId="{C30417E5-3819-457C-9315-46BAEFA3109F}" srcOrd="6" destOrd="0" presId="urn:microsoft.com/office/officeart/2011/layout/HexagonRadial"/>
    <dgm:cxn modelId="{BAD1D82B-0117-40E0-B288-D7899F38B264}" type="presParOf" srcId="{E3C681A2-D82C-4467-AAC9-0B230AAE27BA}" destId="{553DB53C-5A44-4B82-AE7E-43AD09A41CEB}" srcOrd="7" destOrd="0" presId="urn:microsoft.com/office/officeart/2011/layout/HexagonRadial"/>
    <dgm:cxn modelId="{2607DFF8-05A9-496A-A98E-C1856AC127E9}" type="presParOf" srcId="{553DB53C-5A44-4B82-AE7E-43AD09A41CEB}" destId="{6C806763-9765-44CC-99D5-31436E371B79}" srcOrd="0" destOrd="0" presId="urn:microsoft.com/office/officeart/2011/layout/HexagonRadial"/>
    <dgm:cxn modelId="{01CB85EC-28C6-40CB-9C88-77BD98874F07}" type="presParOf" srcId="{E3C681A2-D82C-4467-AAC9-0B230AAE27BA}" destId="{CD81E82C-B25F-4116-A1E3-83520C379719}" srcOrd="8" destOrd="0" presId="urn:microsoft.com/office/officeart/2011/layout/HexagonRadial"/>
    <dgm:cxn modelId="{07B934D9-BAEB-4E60-9D86-CD2C146ED8C4}" type="presParOf" srcId="{E3C681A2-D82C-4467-AAC9-0B230AAE27BA}" destId="{DB8E711C-26CF-4838-849D-F12259F6E56B}" srcOrd="9" destOrd="0" presId="urn:microsoft.com/office/officeart/2011/layout/HexagonRadial"/>
    <dgm:cxn modelId="{E93A8039-469E-4780-AD2C-60C263E69095}" type="presParOf" srcId="{DB8E711C-26CF-4838-849D-F12259F6E56B}" destId="{929CE0E5-526B-49DF-8294-F6E8583A8D10}" srcOrd="0" destOrd="0" presId="urn:microsoft.com/office/officeart/2011/layout/HexagonRadial"/>
    <dgm:cxn modelId="{87F9B52C-D79B-4295-91D1-CA70410D9DD8}" type="presParOf" srcId="{E3C681A2-D82C-4467-AAC9-0B230AAE27BA}" destId="{A18BAEE1-C223-475D-BA5E-102D104B2D77}" srcOrd="10" destOrd="0" presId="urn:microsoft.com/office/officeart/2011/layout/HexagonRadial"/>
    <dgm:cxn modelId="{0EB7F883-F991-4F74-9117-7E31EADD62A5}" type="presParOf" srcId="{E3C681A2-D82C-4467-AAC9-0B230AAE27BA}" destId="{A8C570DC-00D6-47B5-A5AE-40293AC57523}" srcOrd="11" destOrd="0" presId="urn:microsoft.com/office/officeart/2011/layout/HexagonRadial"/>
    <dgm:cxn modelId="{5740F22A-EA22-41A5-96DD-71785028AEE0}" type="presParOf" srcId="{A8C570DC-00D6-47B5-A5AE-40293AC57523}" destId="{8A143FD0-5033-4093-99B7-7826C5AC123B}" srcOrd="0" destOrd="0" presId="urn:microsoft.com/office/officeart/2011/layout/HexagonRadial"/>
    <dgm:cxn modelId="{FE338D9C-E359-4840-8993-68A731DFE986}" type="presParOf" srcId="{E3C681A2-D82C-4467-AAC9-0B230AAE27BA}" destId="{54C100A6-D60A-4802-BF30-15D99FE499C1}"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DDA739-4E1A-49F2-80DE-D897F3311887}" type="doc">
      <dgm:prSet loTypeId="urn:microsoft.com/office/officeart/2005/8/layout/hList7" loCatId="list" qsTypeId="urn:microsoft.com/office/officeart/2005/8/quickstyle/simple1" qsCatId="simple" csTypeId="urn:microsoft.com/office/officeart/2005/8/colors/colorful4" csCatId="colorful" phldr="1"/>
      <dgm:spPr/>
    </dgm:pt>
    <dgm:pt modelId="{559182BA-4B86-4A6A-88E3-79B4442AC4EF}">
      <dgm:prSet phldrT="[Text]"/>
      <dgm:spPr/>
      <dgm:t>
        <a:bodyPr/>
        <a:lstStyle/>
        <a:p>
          <a:r>
            <a:rPr lang="en-US" b="0" dirty="0">
              <a:solidFill>
                <a:schemeClr val="tx1"/>
              </a:solidFill>
            </a:rPr>
            <a:t>Sensory missing/Low registration</a:t>
          </a:r>
        </a:p>
      </dgm:t>
    </dgm:pt>
    <dgm:pt modelId="{2B3CB10C-2952-4731-AD09-3740315534D0}" type="parTrans" cxnId="{97CADA28-DE71-4D1A-B1DE-54832BB92550}">
      <dgm:prSet/>
      <dgm:spPr/>
      <dgm:t>
        <a:bodyPr/>
        <a:lstStyle/>
        <a:p>
          <a:endParaRPr lang="en-US"/>
        </a:p>
      </dgm:t>
    </dgm:pt>
    <dgm:pt modelId="{DB385D9F-7903-432B-8250-09C8C363A593}" type="sibTrans" cxnId="{97CADA28-DE71-4D1A-B1DE-54832BB92550}">
      <dgm:prSet/>
      <dgm:spPr/>
      <dgm:t>
        <a:bodyPr/>
        <a:lstStyle/>
        <a:p>
          <a:endParaRPr lang="en-US"/>
        </a:p>
      </dgm:t>
    </dgm:pt>
    <dgm:pt modelId="{5A869E95-B293-4518-B968-4D879ADF08D4}">
      <dgm:prSet phldrT="[Text]"/>
      <dgm:spPr/>
      <dgm:t>
        <a:bodyPr/>
        <a:lstStyle/>
        <a:p>
          <a:r>
            <a:rPr lang="en-US" b="0" dirty="0">
              <a:solidFill>
                <a:schemeClr val="tx1"/>
              </a:solidFill>
            </a:rPr>
            <a:t>Sensory seeking</a:t>
          </a:r>
        </a:p>
      </dgm:t>
    </dgm:pt>
    <dgm:pt modelId="{F38BBFE0-05E6-4750-85CF-CF902C526DA3}" type="parTrans" cxnId="{0094BE8F-296D-4DEB-8208-9C599F90036A}">
      <dgm:prSet/>
      <dgm:spPr/>
      <dgm:t>
        <a:bodyPr/>
        <a:lstStyle/>
        <a:p>
          <a:endParaRPr lang="en-US"/>
        </a:p>
      </dgm:t>
    </dgm:pt>
    <dgm:pt modelId="{E108567B-BED9-492E-9234-1E21F33949B8}" type="sibTrans" cxnId="{0094BE8F-296D-4DEB-8208-9C599F90036A}">
      <dgm:prSet/>
      <dgm:spPr/>
      <dgm:t>
        <a:bodyPr/>
        <a:lstStyle/>
        <a:p>
          <a:endParaRPr lang="en-US"/>
        </a:p>
      </dgm:t>
    </dgm:pt>
    <dgm:pt modelId="{7EBABCFD-D1BF-4917-A960-474379D541C3}">
      <dgm:prSet phldrT="[Text]"/>
      <dgm:spPr/>
      <dgm:t>
        <a:bodyPr/>
        <a:lstStyle/>
        <a:p>
          <a:r>
            <a:rPr lang="en-US" b="0" dirty="0">
              <a:solidFill>
                <a:schemeClr val="tx1"/>
              </a:solidFill>
            </a:rPr>
            <a:t>Sensory avoidance</a:t>
          </a:r>
        </a:p>
      </dgm:t>
    </dgm:pt>
    <dgm:pt modelId="{7FFB4731-BD61-4D0E-8659-19614CC6DEE3}" type="parTrans" cxnId="{26795FE1-3D12-4E4A-86ED-A88B5925E089}">
      <dgm:prSet/>
      <dgm:spPr/>
      <dgm:t>
        <a:bodyPr/>
        <a:lstStyle/>
        <a:p>
          <a:endParaRPr lang="en-US"/>
        </a:p>
      </dgm:t>
    </dgm:pt>
    <dgm:pt modelId="{0B1071F9-E8E6-4F5F-A5A6-32DED3771C1D}" type="sibTrans" cxnId="{26795FE1-3D12-4E4A-86ED-A88B5925E089}">
      <dgm:prSet/>
      <dgm:spPr/>
      <dgm:t>
        <a:bodyPr/>
        <a:lstStyle/>
        <a:p>
          <a:endParaRPr lang="en-US"/>
        </a:p>
      </dgm:t>
    </dgm:pt>
    <dgm:pt modelId="{09ABC27F-7B27-4019-876B-6E5FF4C61741}">
      <dgm:prSet phldrT="[Text]"/>
      <dgm:spPr/>
      <dgm:t>
        <a:bodyPr/>
        <a:lstStyle/>
        <a:p>
          <a:r>
            <a:rPr lang="en-US" b="0" dirty="0">
              <a:solidFill>
                <a:schemeClr val="tx1"/>
              </a:solidFill>
            </a:rPr>
            <a:t>Sensory sensitivity</a:t>
          </a:r>
        </a:p>
      </dgm:t>
    </dgm:pt>
    <dgm:pt modelId="{44D54EF3-30E3-4B96-8DED-8B186EC2F63A}" type="parTrans" cxnId="{A5F2507B-2A68-495B-BA27-441EDF2EF72C}">
      <dgm:prSet/>
      <dgm:spPr/>
      <dgm:t>
        <a:bodyPr/>
        <a:lstStyle/>
        <a:p>
          <a:endParaRPr lang="en-US"/>
        </a:p>
      </dgm:t>
    </dgm:pt>
    <dgm:pt modelId="{4171449E-B67E-4D3D-9430-354DDA5AA37C}" type="sibTrans" cxnId="{A5F2507B-2A68-495B-BA27-441EDF2EF72C}">
      <dgm:prSet/>
      <dgm:spPr/>
      <dgm:t>
        <a:bodyPr/>
        <a:lstStyle/>
        <a:p>
          <a:endParaRPr lang="en-US"/>
        </a:p>
      </dgm:t>
    </dgm:pt>
    <dgm:pt modelId="{A952D6D2-2F9B-4F6F-AA8E-A720E3A005C4}" type="pres">
      <dgm:prSet presAssocID="{D2DDA739-4E1A-49F2-80DE-D897F3311887}" presName="Name0" presStyleCnt="0">
        <dgm:presLayoutVars>
          <dgm:dir/>
          <dgm:resizeHandles val="exact"/>
        </dgm:presLayoutVars>
      </dgm:prSet>
      <dgm:spPr/>
    </dgm:pt>
    <dgm:pt modelId="{1A859342-C712-40AE-858F-B35C19DD7EEC}" type="pres">
      <dgm:prSet presAssocID="{D2DDA739-4E1A-49F2-80DE-D897F3311887}" presName="fgShape" presStyleLbl="fgShp" presStyleIdx="0" presStyleCnt="1"/>
      <dgm:spPr/>
    </dgm:pt>
    <dgm:pt modelId="{97320856-D0C1-4CB8-801A-E7E712D63747}" type="pres">
      <dgm:prSet presAssocID="{D2DDA739-4E1A-49F2-80DE-D897F3311887}" presName="linComp" presStyleCnt="0"/>
      <dgm:spPr/>
    </dgm:pt>
    <dgm:pt modelId="{EB3FB3E8-3E8A-4D5D-A024-87C668FFB2B6}" type="pres">
      <dgm:prSet presAssocID="{559182BA-4B86-4A6A-88E3-79B4442AC4EF}" presName="compNode" presStyleCnt="0"/>
      <dgm:spPr/>
    </dgm:pt>
    <dgm:pt modelId="{3E88485F-C446-464E-BA03-7A0FF617B5F9}" type="pres">
      <dgm:prSet presAssocID="{559182BA-4B86-4A6A-88E3-79B4442AC4EF}" presName="bkgdShape" presStyleLbl="node1" presStyleIdx="0" presStyleCnt="4"/>
      <dgm:spPr/>
      <dgm:t>
        <a:bodyPr/>
        <a:lstStyle/>
        <a:p>
          <a:endParaRPr lang="en-US"/>
        </a:p>
      </dgm:t>
    </dgm:pt>
    <dgm:pt modelId="{8B7B700B-5189-464B-83B9-0F9C67006F0A}" type="pres">
      <dgm:prSet presAssocID="{559182BA-4B86-4A6A-88E3-79B4442AC4EF}" presName="nodeTx" presStyleLbl="node1" presStyleIdx="0" presStyleCnt="4">
        <dgm:presLayoutVars>
          <dgm:bulletEnabled val="1"/>
        </dgm:presLayoutVars>
      </dgm:prSet>
      <dgm:spPr/>
      <dgm:t>
        <a:bodyPr/>
        <a:lstStyle/>
        <a:p>
          <a:endParaRPr lang="en-US"/>
        </a:p>
      </dgm:t>
    </dgm:pt>
    <dgm:pt modelId="{D60B3C74-9275-4B46-B9A6-C231B819E347}" type="pres">
      <dgm:prSet presAssocID="{559182BA-4B86-4A6A-88E3-79B4442AC4EF}" presName="invisiNode" presStyleLbl="node1" presStyleIdx="0" presStyleCnt="4"/>
      <dgm:spPr/>
    </dgm:pt>
    <dgm:pt modelId="{2D399EE9-066A-49DC-A133-65CEE9EE8757}" type="pres">
      <dgm:prSet presAssocID="{559182BA-4B86-4A6A-88E3-79B4442AC4EF}" presName="imagNode" presStyleLbl="fgImgPlace1" presStyleIdx="0" presStyleCnt="4" custLinFactNeighborX="1420" custLinFactNeighborY="710"/>
      <dgm:spPr>
        <a:blipFill rotWithShape="1">
          <a:blip xmlns:r="http://schemas.openxmlformats.org/officeDocument/2006/relationships" r:embed="rId1"/>
          <a:stretch>
            <a:fillRect/>
          </a:stretch>
        </a:blipFill>
      </dgm:spPr>
    </dgm:pt>
    <dgm:pt modelId="{74AECF26-A63A-437A-9416-6750890747CC}" type="pres">
      <dgm:prSet presAssocID="{DB385D9F-7903-432B-8250-09C8C363A593}" presName="sibTrans" presStyleLbl="sibTrans2D1" presStyleIdx="0" presStyleCnt="0"/>
      <dgm:spPr/>
      <dgm:t>
        <a:bodyPr/>
        <a:lstStyle/>
        <a:p>
          <a:endParaRPr lang="en-US"/>
        </a:p>
      </dgm:t>
    </dgm:pt>
    <dgm:pt modelId="{B0144CDE-F987-4540-8E96-AC2667774011}" type="pres">
      <dgm:prSet presAssocID="{5A869E95-B293-4518-B968-4D879ADF08D4}" presName="compNode" presStyleCnt="0"/>
      <dgm:spPr/>
    </dgm:pt>
    <dgm:pt modelId="{BBA80509-3883-49C3-9322-868D0E8272E8}" type="pres">
      <dgm:prSet presAssocID="{5A869E95-B293-4518-B968-4D879ADF08D4}" presName="bkgdShape" presStyleLbl="node1" presStyleIdx="1" presStyleCnt="4"/>
      <dgm:spPr/>
      <dgm:t>
        <a:bodyPr/>
        <a:lstStyle/>
        <a:p>
          <a:endParaRPr lang="en-US"/>
        </a:p>
      </dgm:t>
    </dgm:pt>
    <dgm:pt modelId="{402FE3A3-56B1-4F84-90BA-DEFC98A35F3C}" type="pres">
      <dgm:prSet presAssocID="{5A869E95-B293-4518-B968-4D879ADF08D4}" presName="nodeTx" presStyleLbl="node1" presStyleIdx="1" presStyleCnt="4">
        <dgm:presLayoutVars>
          <dgm:bulletEnabled val="1"/>
        </dgm:presLayoutVars>
      </dgm:prSet>
      <dgm:spPr/>
      <dgm:t>
        <a:bodyPr/>
        <a:lstStyle/>
        <a:p>
          <a:endParaRPr lang="en-US"/>
        </a:p>
      </dgm:t>
    </dgm:pt>
    <dgm:pt modelId="{94B0426F-AC99-4673-9F8D-CBF6F494403E}" type="pres">
      <dgm:prSet presAssocID="{5A869E95-B293-4518-B968-4D879ADF08D4}" presName="invisiNode" presStyleLbl="node1" presStyleIdx="1" presStyleCnt="4"/>
      <dgm:spPr/>
    </dgm:pt>
    <dgm:pt modelId="{A7BA0547-85FE-4B7F-A577-8AA6738784DE}" type="pres">
      <dgm:prSet presAssocID="{5A869E95-B293-4518-B968-4D879ADF08D4}" presName="imagNode" presStyleLbl="fgImgPlace1" presStyleIdx="1" presStyleCnt="4" custLinFactNeighborX="0" custLinFactNeighborY="2083"/>
      <dgm:spPr>
        <a:blipFill rotWithShape="1">
          <a:blip xmlns:r="http://schemas.openxmlformats.org/officeDocument/2006/relationships" r:embed="rId2"/>
          <a:stretch>
            <a:fillRect/>
          </a:stretch>
        </a:blipFill>
      </dgm:spPr>
    </dgm:pt>
    <dgm:pt modelId="{6715127B-1737-4E1E-ABE9-1EBEA81510E1}" type="pres">
      <dgm:prSet presAssocID="{E108567B-BED9-492E-9234-1E21F33949B8}" presName="sibTrans" presStyleLbl="sibTrans2D1" presStyleIdx="0" presStyleCnt="0"/>
      <dgm:spPr/>
      <dgm:t>
        <a:bodyPr/>
        <a:lstStyle/>
        <a:p>
          <a:endParaRPr lang="en-US"/>
        </a:p>
      </dgm:t>
    </dgm:pt>
    <dgm:pt modelId="{8FF10F6A-5D50-461D-8320-D7F39CD44A6A}" type="pres">
      <dgm:prSet presAssocID="{09ABC27F-7B27-4019-876B-6E5FF4C61741}" presName="compNode" presStyleCnt="0"/>
      <dgm:spPr/>
    </dgm:pt>
    <dgm:pt modelId="{69C6064F-1ED0-4451-9EE7-A3CF0327A7AC}" type="pres">
      <dgm:prSet presAssocID="{09ABC27F-7B27-4019-876B-6E5FF4C61741}" presName="bkgdShape" presStyleLbl="node1" presStyleIdx="2" presStyleCnt="4" custLinFactNeighborX="0"/>
      <dgm:spPr/>
      <dgm:t>
        <a:bodyPr/>
        <a:lstStyle/>
        <a:p>
          <a:endParaRPr lang="en-US"/>
        </a:p>
      </dgm:t>
    </dgm:pt>
    <dgm:pt modelId="{12B4DB7E-86D1-4CD8-8EB2-17499B847227}" type="pres">
      <dgm:prSet presAssocID="{09ABC27F-7B27-4019-876B-6E5FF4C61741}" presName="nodeTx" presStyleLbl="node1" presStyleIdx="2" presStyleCnt="4">
        <dgm:presLayoutVars>
          <dgm:bulletEnabled val="1"/>
        </dgm:presLayoutVars>
      </dgm:prSet>
      <dgm:spPr/>
      <dgm:t>
        <a:bodyPr/>
        <a:lstStyle/>
        <a:p>
          <a:endParaRPr lang="en-US"/>
        </a:p>
      </dgm:t>
    </dgm:pt>
    <dgm:pt modelId="{2755C49C-8509-40B1-98EF-ABBCE154E311}" type="pres">
      <dgm:prSet presAssocID="{09ABC27F-7B27-4019-876B-6E5FF4C61741}" presName="invisiNode" presStyleLbl="node1" presStyleIdx="2" presStyleCnt="4"/>
      <dgm:spPr/>
    </dgm:pt>
    <dgm:pt modelId="{D4BFAFA6-6901-4918-8A58-71D1425D2698}" type="pres">
      <dgm:prSet presAssocID="{09ABC27F-7B27-4019-876B-6E5FF4C61741}" presName="imagNode" presStyleLbl="fgImgPlace1" presStyleIdx="2" presStyleCnt="4"/>
      <dgm:spPr>
        <a:blipFill rotWithShape="1">
          <a:blip xmlns:r="http://schemas.openxmlformats.org/officeDocument/2006/relationships" r:embed="rId3"/>
          <a:stretch>
            <a:fillRect/>
          </a:stretch>
        </a:blipFill>
      </dgm:spPr>
    </dgm:pt>
    <dgm:pt modelId="{4548CBE8-2BA4-40AE-AC4B-74A0C1B70C96}" type="pres">
      <dgm:prSet presAssocID="{4171449E-B67E-4D3D-9430-354DDA5AA37C}" presName="sibTrans" presStyleLbl="sibTrans2D1" presStyleIdx="0" presStyleCnt="0"/>
      <dgm:spPr/>
      <dgm:t>
        <a:bodyPr/>
        <a:lstStyle/>
        <a:p>
          <a:endParaRPr lang="en-US"/>
        </a:p>
      </dgm:t>
    </dgm:pt>
    <dgm:pt modelId="{9EA5BC75-7914-4BF9-A512-667D582742B8}" type="pres">
      <dgm:prSet presAssocID="{7EBABCFD-D1BF-4917-A960-474379D541C3}" presName="compNode" presStyleCnt="0"/>
      <dgm:spPr/>
    </dgm:pt>
    <dgm:pt modelId="{97C06EE1-791B-443D-A23C-1C95986B5B1A}" type="pres">
      <dgm:prSet presAssocID="{7EBABCFD-D1BF-4917-A960-474379D541C3}" presName="bkgdShape" presStyleLbl="node1" presStyleIdx="3" presStyleCnt="4" custLinFactNeighborX="95"/>
      <dgm:spPr/>
      <dgm:t>
        <a:bodyPr/>
        <a:lstStyle/>
        <a:p>
          <a:endParaRPr lang="en-US"/>
        </a:p>
      </dgm:t>
    </dgm:pt>
    <dgm:pt modelId="{41AD30D7-DA13-4C1B-B2A3-B8868F08A2FA}" type="pres">
      <dgm:prSet presAssocID="{7EBABCFD-D1BF-4917-A960-474379D541C3}" presName="nodeTx" presStyleLbl="node1" presStyleIdx="3" presStyleCnt="4">
        <dgm:presLayoutVars>
          <dgm:bulletEnabled val="1"/>
        </dgm:presLayoutVars>
      </dgm:prSet>
      <dgm:spPr/>
      <dgm:t>
        <a:bodyPr/>
        <a:lstStyle/>
        <a:p>
          <a:endParaRPr lang="en-US"/>
        </a:p>
      </dgm:t>
    </dgm:pt>
    <dgm:pt modelId="{FE010D5E-8866-4A56-8EA5-A7ED1DDF6D5A}" type="pres">
      <dgm:prSet presAssocID="{7EBABCFD-D1BF-4917-A960-474379D541C3}" presName="invisiNode" presStyleLbl="node1" presStyleIdx="3" presStyleCnt="4"/>
      <dgm:spPr/>
    </dgm:pt>
    <dgm:pt modelId="{E4BC49D4-D99E-4650-8D40-38E04C765BB9}" type="pres">
      <dgm:prSet presAssocID="{7EBABCFD-D1BF-4917-A960-474379D541C3}" presName="imagNode" presStyleLbl="fgImgPlace1" presStyleIdx="3" presStyleCnt="4"/>
      <dgm:spPr>
        <a:blipFill rotWithShape="1">
          <a:blip xmlns:r="http://schemas.openxmlformats.org/officeDocument/2006/relationships" r:embed="rId4"/>
          <a:stretch>
            <a:fillRect/>
          </a:stretch>
        </a:blipFill>
      </dgm:spPr>
    </dgm:pt>
  </dgm:ptLst>
  <dgm:cxnLst>
    <dgm:cxn modelId="{26795FE1-3D12-4E4A-86ED-A88B5925E089}" srcId="{D2DDA739-4E1A-49F2-80DE-D897F3311887}" destId="{7EBABCFD-D1BF-4917-A960-474379D541C3}" srcOrd="3" destOrd="0" parTransId="{7FFB4731-BD61-4D0E-8659-19614CC6DEE3}" sibTransId="{0B1071F9-E8E6-4F5F-A5A6-32DED3771C1D}"/>
    <dgm:cxn modelId="{C689B2EB-28D3-4BDE-8C10-2AF8F7F3C601}" type="presOf" srcId="{DB385D9F-7903-432B-8250-09C8C363A593}" destId="{74AECF26-A63A-437A-9416-6750890747CC}" srcOrd="0" destOrd="0" presId="urn:microsoft.com/office/officeart/2005/8/layout/hList7"/>
    <dgm:cxn modelId="{1FE5CEB3-3BD1-4B94-963C-EB768E37D39E}" type="presOf" srcId="{E108567B-BED9-492E-9234-1E21F33949B8}" destId="{6715127B-1737-4E1E-ABE9-1EBEA81510E1}" srcOrd="0" destOrd="0" presId="urn:microsoft.com/office/officeart/2005/8/layout/hList7"/>
    <dgm:cxn modelId="{11B2605F-4DF3-4627-9651-356076ABE13D}" type="presOf" srcId="{5A869E95-B293-4518-B968-4D879ADF08D4}" destId="{402FE3A3-56B1-4F84-90BA-DEFC98A35F3C}" srcOrd="1" destOrd="0" presId="urn:microsoft.com/office/officeart/2005/8/layout/hList7"/>
    <dgm:cxn modelId="{5695B852-FE32-4661-88DA-0342460753CF}" type="presOf" srcId="{559182BA-4B86-4A6A-88E3-79B4442AC4EF}" destId="{8B7B700B-5189-464B-83B9-0F9C67006F0A}" srcOrd="1" destOrd="0" presId="urn:microsoft.com/office/officeart/2005/8/layout/hList7"/>
    <dgm:cxn modelId="{3551E9E8-ADF6-4076-93C7-2434C3A18B18}" type="presOf" srcId="{09ABC27F-7B27-4019-876B-6E5FF4C61741}" destId="{12B4DB7E-86D1-4CD8-8EB2-17499B847227}" srcOrd="1" destOrd="0" presId="urn:microsoft.com/office/officeart/2005/8/layout/hList7"/>
    <dgm:cxn modelId="{0094BE8F-296D-4DEB-8208-9C599F90036A}" srcId="{D2DDA739-4E1A-49F2-80DE-D897F3311887}" destId="{5A869E95-B293-4518-B968-4D879ADF08D4}" srcOrd="1" destOrd="0" parTransId="{F38BBFE0-05E6-4750-85CF-CF902C526DA3}" sibTransId="{E108567B-BED9-492E-9234-1E21F33949B8}"/>
    <dgm:cxn modelId="{1D383831-20DE-4480-BAFB-498C0E497B48}" type="presOf" srcId="{D2DDA739-4E1A-49F2-80DE-D897F3311887}" destId="{A952D6D2-2F9B-4F6F-AA8E-A720E3A005C4}" srcOrd="0" destOrd="0" presId="urn:microsoft.com/office/officeart/2005/8/layout/hList7"/>
    <dgm:cxn modelId="{97CADA28-DE71-4D1A-B1DE-54832BB92550}" srcId="{D2DDA739-4E1A-49F2-80DE-D897F3311887}" destId="{559182BA-4B86-4A6A-88E3-79B4442AC4EF}" srcOrd="0" destOrd="0" parTransId="{2B3CB10C-2952-4731-AD09-3740315534D0}" sibTransId="{DB385D9F-7903-432B-8250-09C8C363A593}"/>
    <dgm:cxn modelId="{97797B5A-34A0-4ABF-8C6B-E0336324B990}" type="presOf" srcId="{5A869E95-B293-4518-B968-4D879ADF08D4}" destId="{BBA80509-3883-49C3-9322-868D0E8272E8}" srcOrd="0" destOrd="0" presId="urn:microsoft.com/office/officeart/2005/8/layout/hList7"/>
    <dgm:cxn modelId="{DB6C828F-AC23-4FD9-AF2C-DF890F932A8A}" type="presOf" srcId="{559182BA-4B86-4A6A-88E3-79B4442AC4EF}" destId="{3E88485F-C446-464E-BA03-7A0FF617B5F9}" srcOrd="0" destOrd="0" presId="urn:microsoft.com/office/officeart/2005/8/layout/hList7"/>
    <dgm:cxn modelId="{9F569AE6-ADB2-46F2-92F2-0D7A8460A112}" type="presOf" srcId="{7EBABCFD-D1BF-4917-A960-474379D541C3}" destId="{97C06EE1-791B-443D-A23C-1C95986B5B1A}" srcOrd="0" destOrd="0" presId="urn:microsoft.com/office/officeart/2005/8/layout/hList7"/>
    <dgm:cxn modelId="{EC8F0BD0-661C-402C-ADF5-96946918184F}" type="presOf" srcId="{4171449E-B67E-4D3D-9430-354DDA5AA37C}" destId="{4548CBE8-2BA4-40AE-AC4B-74A0C1B70C96}" srcOrd="0" destOrd="0" presId="urn:microsoft.com/office/officeart/2005/8/layout/hList7"/>
    <dgm:cxn modelId="{505E9A87-CB8C-4891-84BC-2AB3DD8FE68C}" type="presOf" srcId="{7EBABCFD-D1BF-4917-A960-474379D541C3}" destId="{41AD30D7-DA13-4C1B-B2A3-B8868F08A2FA}" srcOrd="1" destOrd="0" presId="urn:microsoft.com/office/officeart/2005/8/layout/hList7"/>
    <dgm:cxn modelId="{A5F2507B-2A68-495B-BA27-441EDF2EF72C}" srcId="{D2DDA739-4E1A-49F2-80DE-D897F3311887}" destId="{09ABC27F-7B27-4019-876B-6E5FF4C61741}" srcOrd="2" destOrd="0" parTransId="{44D54EF3-30E3-4B96-8DED-8B186EC2F63A}" sibTransId="{4171449E-B67E-4D3D-9430-354DDA5AA37C}"/>
    <dgm:cxn modelId="{0FC4683B-437C-40AD-A7A9-2640A8D7F923}" type="presOf" srcId="{09ABC27F-7B27-4019-876B-6E5FF4C61741}" destId="{69C6064F-1ED0-4451-9EE7-A3CF0327A7AC}" srcOrd="0" destOrd="0" presId="urn:microsoft.com/office/officeart/2005/8/layout/hList7"/>
    <dgm:cxn modelId="{D4C90191-F56E-4534-9BF4-119529869229}" type="presParOf" srcId="{A952D6D2-2F9B-4F6F-AA8E-A720E3A005C4}" destId="{1A859342-C712-40AE-858F-B35C19DD7EEC}" srcOrd="0" destOrd="0" presId="urn:microsoft.com/office/officeart/2005/8/layout/hList7"/>
    <dgm:cxn modelId="{A890D43F-FEE2-40FB-BAAC-8053C7725E38}" type="presParOf" srcId="{A952D6D2-2F9B-4F6F-AA8E-A720E3A005C4}" destId="{97320856-D0C1-4CB8-801A-E7E712D63747}" srcOrd="1" destOrd="0" presId="urn:microsoft.com/office/officeart/2005/8/layout/hList7"/>
    <dgm:cxn modelId="{1122ED63-6EF4-4762-A3DD-0B76A8577EA4}" type="presParOf" srcId="{97320856-D0C1-4CB8-801A-E7E712D63747}" destId="{EB3FB3E8-3E8A-4D5D-A024-87C668FFB2B6}" srcOrd="0" destOrd="0" presId="urn:microsoft.com/office/officeart/2005/8/layout/hList7"/>
    <dgm:cxn modelId="{F12E57C8-CC9C-49D8-BC1F-1C1DE93E1B09}" type="presParOf" srcId="{EB3FB3E8-3E8A-4D5D-A024-87C668FFB2B6}" destId="{3E88485F-C446-464E-BA03-7A0FF617B5F9}" srcOrd="0" destOrd="0" presId="urn:microsoft.com/office/officeart/2005/8/layout/hList7"/>
    <dgm:cxn modelId="{4F7DFF13-D06A-4DD6-A0AE-0A489E0347E6}" type="presParOf" srcId="{EB3FB3E8-3E8A-4D5D-A024-87C668FFB2B6}" destId="{8B7B700B-5189-464B-83B9-0F9C67006F0A}" srcOrd="1" destOrd="0" presId="urn:microsoft.com/office/officeart/2005/8/layout/hList7"/>
    <dgm:cxn modelId="{D2368948-0CAC-4104-BC44-CA55B02291C1}" type="presParOf" srcId="{EB3FB3E8-3E8A-4D5D-A024-87C668FFB2B6}" destId="{D60B3C74-9275-4B46-B9A6-C231B819E347}" srcOrd="2" destOrd="0" presId="urn:microsoft.com/office/officeart/2005/8/layout/hList7"/>
    <dgm:cxn modelId="{3921B31E-3B6D-40EC-9BC3-3D04ACC0C086}" type="presParOf" srcId="{EB3FB3E8-3E8A-4D5D-A024-87C668FFB2B6}" destId="{2D399EE9-066A-49DC-A133-65CEE9EE8757}" srcOrd="3" destOrd="0" presId="urn:microsoft.com/office/officeart/2005/8/layout/hList7"/>
    <dgm:cxn modelId="{F677E9C1-1EC0-4D25-ACFD-B558E08EE824}" type="presParOf" srcId="{97320856-D0C1-4CB8-801A-E7E712D63747}" destId="{74AECF26-A63A-437A-9416-6750890747CC}" srcOrd="1" destOrd="0" presId="urn:microsoft.com/office/officeart/2005/8/layout/hList7"/>
    <dgm:cxn modelId="{2E92F621-F6D2-429D-AB44-B470F52EBB24}" type="presParOf" srcId="{97320856-D0C1-4CB8-801A-E7E712D63747}" destId="{B0144CDE-F987-4540-8E96-AC2667774011}" srcOrd="2" destOrd="0" presId="urn:microsoft.com/office/officeart/2005/8/layout/hList7"/>
    <dgm:cxn modelId="{DBEFFCB9-CFF0-4A40-BE05-86589DD36FD8}" type="presParOf" srcId="{B0144CDE-F987-4540-8E96-AC2667774011}" destId="{BBA80509-3883-49C3-9322-868D0E8272E8}" srcOrd="0" destOrd="0" presId="urn:microsoft.com/office/officeart/2005/8/layout/hList7"/>
    <dgm:cxn modelId="{170784CA-4F51-471B-9325-CFC4EF17CC77}" type="presParOf" srcId="{B0144CDE-F987-4540-8E96-AC2667774011}" destId="{402FE3A3-56B1-4F84-90BA-DEFC98A35F3C}" srcOrd="1" destOrd="0" presId="urn:microsoft.com/office/officeart/2005/8/layout/hList7"/>
    <dgm:cxn modelId="{9A71192B-5588-46B8-97F9-0D9011488E74}" type="presParOf" srcId="{B0144CDE-F987-4540-8E96-AC2667774011}" destId="{94B0426F-AC99-4673-9F8D-CBF6F494403E}" srcOrd="2" destOrd="0" presId="urn:microsoft.com/office/officeart/2005/8/layout/hList7"/>
    <dgm:cxn modelId="{D259C52C-A4C1-4273-A7B3-B2211715205B}" type="presParOf" srcId="{B0144CDE-F987-4540-8E96-AC2667774011}" destId="{A7BA0547-85FE-4B7F-A577-8AA6738784DE}" srcOrd="3" destOrd="0" presId="urn:microsoft.com/office/officeart/2005/8/layout/hList7"/>
    <dgm:cxn modelId="{86F7DB8F-77B3-446B-8151-C972576E505C}" type="presParOf" srcId="{97320856-D0C1-4CB8-801A-E7E712D63747}" destId="{6715127B-1737-4E1E-ABE9-1EBEA81510E1}" srcOrd="3" destOrd="0" presId="urn:microsoft.com/office/officeart/2005/8/layout/hList7"/>
    <dgm:cxn modelId="{00F348EF-EDD4-4554-A440-9BB61D4FACA7}" type="presParOf" srcId="{97320856-D0C1-4CB8-801A-E7E712D63747}" destId="{8FF10F6A-5D50-461D-8320-D7F39CD44A6A}" srcOrd="4" destOrd="0" presId="urn:microsoft.com/office/officeart/2005/8/layout/hList7"/>
    <dgm:cxn modelId="{3BF14E6C-09EC-4B21-834D-0EA54DAA0762}" type="presParOf" srcId="{8FF10F6A-5D50-461D-8320-D7F39CD44A6A}" destId="{69C6064F-1ED0-4451-9EE7-A3CF0327A7AC}" srcOrd="0" destOrd="0" presId="urn:microsoft.com/office/officeart/2005/8/layout/hList7"/>
    <dgm:cxn modelId="{0D069DDE-2234-4252-8061-F6FFAFEEC6DD}" type="presParOf" srcId="{8FF10F6A-5D50-461D-8320-D7F39CD44A6A}" destId="{12B4DB7E-86D1-4CD8-8EB2-17499B847227}" srcOrd="1" destOrd="0" presId="urn:microsoft.com/office/officeart/2005/8/layout/hList7"/>
    <dgm:cxn modelId="{7C43EADB-9108-43F8-A886-C220EFC1EBB3}" type="presParOf" srcId="{8FF10F6A-5D50-461D-8320-D7F39CD44A6A}" destId="{2755C49C-8509-40B1-98EF-ABBCE154E311}" srcOrd="2" destOrd="0" presId="urn:microsoft.com/office/officeart/2005/8/layout/hList7"/>
    <dgm:cxn modelId="{962DA240-296A-4918-A514-60326BCAB9C9}" type="presParOf" srcId="{8FF10F6A-5D50-461D-8320-D7F39CD44A6A}" destId="{D4BFAFA6-6901-4918-8A58-71D1425D2698}" srcOrd="3" destOrd="0" presId="urn:microsoft.com/office/officeart/2005/8/layout/hList7"/>
    <dgm:cxn modelId="{30309702-C8A3-454F-8D07-CB031FBB53A0}" type="presParOf" srcId="{97320856-D0C1-4CB8-801A-E7E712D63747}" destId="{4548CBE8-2BA4-40AE-AC4B-74A0C1B70C96}" srcOrd="5" destOrd="0" presId="urn:microsoft.com/office/officeart/2005/8/layout/hList7"/>
    <dgm:cxn modelId="{603C3CFF-129E-41C7-9728-2D65C122185D}" type="presParOf" srcId="{97320856-D0C1-4CB8-801A-E7E712D63747}" destId="{9EA5BC75-7914-4BF9-A512-667D582742B8}" srcOrd="6" destOrd="0" presId="urn:microsoft.com/office/officeart/2005/8/layout/hList7"/>
    <dgm:cxn modelId="{E3949FE1-8B74-4545-940E-99266899504A}" type="presParOf" srcId="{9EA5BC75-7914-4BF9-A512-667D582742B8}" destId="{97C06EE1-791B-443D-A23C-1C95986B5B1A}" srcOrd="0" destOrd="0" presId="urn:microsoft.com/office/officeart/2005/8/layout/hList7"/>
    <dgm:cxn modelId="{E6EF96B7-00A7-4E45-874F-19080FCD1716}" type="presParOf" srcId="{9EA5BC75-7914-4BF9-A512-667D582742B8}" destId="{41AD30D7-DA13-4C1B-B2A3-B8868F08A2FA}" srcOrd="1" destOrd="0" presId="urn:microsoft.com/office/officeart/2005/8/layout/hList7"/>
    <dgm:cxn modelId="{76863981-B73F-4729-B79D-B28E180C114B}" type="presParOf" srcId="{9EA5BC75-7914-4BF9-A512-667D582742B8}" destId="{FE010D5E-8866-4A56-8EA5-A7ED1DDF6D5A}" srcOrd="2" destOrd="0" presId="urn:microsoft.com/office/officeart/2005/8/layout/hList7"/>
    <dgm:cxn modelId="{3650210A-8887-4D18-B412-47CFE8036CD3}" type="presParOf" srcId="{9EA5BC75-7914-4BF9-A512-667D582742B8}" destId="{E4BC49D4-D99E-4650-8D40-38E04C765BB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DCAA8D-8B05-4E50-8F37-0D00BFD96768}" type="doc">
      <dgm:prSet loTypeId="urn:microsoft.com/office/officeart/2005/8/layout/vList3" loCatId="list" qsTypeId="urn:microsoft.com/office/officeart/2005/8/quickstyle/simple2" qsCatId="simple" csTypeId="urn:microsoft.com/office/officeart/2005/8/colors/colorful5" csCatId="colorful" phldr="1"/>
      <dgm:spPr/>
      <dgm:t>
        <a:bodyPr/>
        <a:lstStyle/>
        <a:p>
          <a:endParaRPr lang="en-US"/>
        </a:p>
      </dgm:t>
    </dgm:pt>
    <dgm:pt modelId="{510E80CC-99A2-4AA2-9EBC-10004FF4AB89}">
      <dgm:prSet phldrT="[Text]" custT="1"/>
      <dgm:spPr/>
      <dgm:t>
        <a:bodyPr/>
        <a:lstStyle/>
        <a:p>
          <a:r>
            <a:rPr lang="en-US" sz="4400" b="1" dirty="0"/>
            <a:t>PERSON</a:t>
          </a:r>
        </a:p>
      </dgm:t>
    </dgm:pt>
    <dgm:pt modelId="{076A5BDE-FB02-48EB-B1E1-A69DD2BE0514}" type="parTrans" cxnId="{807AE5D6-027D-44F6-9870-1F310068C1CB}">
      <dgm:prSet/>
      <dgm:spPr/>
      <dgm:t>
        <a:bodyPr/>
        <a:lstStyle/>
        <a:p>
          <a:endParaRPr lang="en-US"/>
        </a:p>
      </dgm:t>
    </dgm:pt>
    <dgm:pt modelId="{D41DBF60-3E19-41C1-9132-FFBA23327714}" type="sibTrans" cxnId="{807AE5D6-027D-44F6-9870-1F310068C1CB}">
      <dgm:prSet/>
      <dgm:spPr/>
      <dgm:t>
        <a:bodyPr/>
        <a:lstStyle/>
        <a:p>
          <a:endParaRPr lang="en-US"/>
        </a:p>
      </dgm:t>
    </dgm:pt>
    <dgm:pt modelId="{D378A573-A2ED-4911-8D46-EA5E8C17F04F}">
      <dgm:prSet phldrT="[Text]"/>
      <dgm:spPr/>
      <dgm:t>
        <a:bodyPr/>
        <a:lstStyle/>
        <a:p>
          <a:r>
            <a:rPr lang="en-US" b="1" dirty="0"/>
            <a:t>ENVIRONMENT</a:t>
          </a:r>
        </a:p>
      </dgm:t>
    </dgm:pt>
    <dgm:pt modelId="{FD9A8A3F-CFC5-42D4-8257-74D13D2E526E}" type="parTrans" cxnId="{F3D1D8A7-64D5-4D57-8CC5-A8876DAB7A96}">
      <dgm:prSet/>
      <dgm:spPr/>
      <dgm:t>
        <a:bodyPr/>
        <a:lstStyle/>
        <a:p>
          <a:endParaRPr lang="en-US"/>
        </a:p>
      </dgm:t>
    </dgm:pt>
    <dgm:pt modelId="{FF4BAC28-3A32-4BEC-B66C-E0DF71E99138}" type="sibTrans" cxnId="{F3D1D8A7-64D5-4D57-8CC5-A8876DAB7A96}">
      <dgm:prSet/>
      <dgm:spPr/>
      <dgm:t>
        <a:bodyPr/>
        <a:lstStyle/>
        <a:p>
          <a:endParaRPr lang="en-US"/>
        </a:p>
      </dgm:t>
    </dgm:pt>
    <dgm:pt modelId="{B3DFEBA8-42E3-4C98-A61C-B38B4423B18B}">
      <dgm:prSet phldrT="[Text]"/>
      <dgm:spPr/>
      <dgm:t>
        <a:bodyPr/>
        <a:lstStyle/>
        <a:p>
          <a:r>
            <a:rPr lang="en-US" b="1" dirty="0"/>
            <a:t>OCCUPATION- DAILY ACTIVITIES</a:t>
          </a:r>
        </a:p>
      </dgm:t>
    </dgm:pt>
    <dgm:pt modelId="{8791FC38-94AA-4C4E-BBEB-27C9A63EEB89}" type="parTrans" cxnId="{B721E482-BD08-4CBF-A00E-9EFC0B0E4186}">
      <dgm:prSet/>
      <dgm:spPr/>
      <dgm:t>
        <a:bodyPr/>
        <a:lstStyle/>
        <a:p>
          <a:endParaRPr lang="en-US"/>
        </a:p>
      </dgm:t>
    </dgm:pt>
    <dgm:pt modelId="{BB2F5D83-F4FC-4193-83BA-33DE4CE9A9FE}" type="sibTrans" cxnId="{B721E482-BD08-4CBF-A00E-9EFC0B0E4186}">
      <dgm:prSet/>
      <dgm:spPr/>
      <dgm:t>
        <a:bodyPr/>
        <a:lstStyle/>
        <a:p>
          <a:endParaRPr lang="en-US"/>
        </a:p>
      </dgm:t>
    </dgm:pt>
    <dgm:pt modelId="{846D7C5C-51DF-4161-8FA8-4565645A05FC}" type="pres">
      <dgm:prSet presAssocID="{70DCAA8D-8B05-4E50-8F37-0D00BFD96768}" presName="linearFlow" presStyleCnt="0">
        <dgm:presLayoutVars>
          <dgm:dir/>
          <dgm:resizeHandles val="exact"/>
        </dgm:presLayoutVars>
      </dgm:prSet>
      <dgm:spPr/>
      <dgm:t>
        <a:bodyPr/>
        <a:lstStyle/>
        <a:p>
          <a:endParaRPr lang="en-US"/>
        </a:p>
      </dgm:t>
    </dgm:pt>
    <dgm:pt modelId="{84B82DFC-99D2-429D-8794-8265C8282B69}" type="pres">
      <dgm:prSet presAssocID="{510E80CC-99A2-4AA2-9EBC-10004FF4AB89}" presName="composite" presStyleCnt="0"/>
      <dgm:spPr/>
    </dgm:pt>
    <dgm:pt modelId="{E70475AE-6D2A-4F1D-A7F4-EC327988A4DE}" type="pres">
      <dgm:prSet presAssocID="{510E80CC-99A2-4AA2-9EBC-10004FF4AB89}" presName="imgShp" presStyleLbl="fgImgPlace1" presStyleIdx="0" presStyleCnt="3"/>
      <dgm:spPr>
        <a:blipFill rotWithShape="1">
          <a:blip xmlns:r="http://schemas.openxmlformats.org/officeDocument/2006/relationships" r:embed="rId1"/>
          <a:stretch>
            <a:fillRect/>
          </a:stretch>
        </a:blipFill>
      </dgm:spPr>
    </dgm:pt>
    <dgm:pt modelId="{76EA92C8-8538-4F7A-A516-62CBBB44D15A}" type="pres">
      <dgm:prSet presAssocID="{510E80CC-99A2-4AA2-9EBC-10004FF4AB89}" presName="txShp" presStyleLbl="node1" presStyleIdx="0" presStyleCnt="3">
        <dgm:presLayoutVars>
          <dgm:bulletEnabled val="1"/>
        </dgm:presLayoutVars>
      </dgm:prSet>
      <dgm:spPr/>
      <dgm:t>
        <a:bodyPr/>
        <a:lstStyle/>
        <a:p>
          <a:endParaRPr lang="en-US"/>
        </a:p>
      </dgm:t>
    </dgm:pt>
    <dgm:pt modelId="{26CD76CC-344F-4332-9B14-8AD7CC60E3A3}" type="pres">
      <dgm:prSet presAssocID="{D41DBF60-3E19-41C1-9132-FFBA23327714}" presName="spacing" presStyleCnt="0"/>
      <dgm:spPr/>
    </dgm:pt>
    <dgm:pt modelId="{3F35ED70-27FD-4156-8275-077606BB50AA}" type="pres">
      <dgm:prSet presAssocID="{D378A573-A2ED-4911-8D46-EA5E8C17F04F}" presName="composite" presStyleCnt="0"/>
      <dgm:spPr/>
    </dgm:pt>
    <dgm:pt modelId="{12BFCC46-BBEB-4FC6-8AF3-57C8DB7A805F}" type="pres">
      <dgm:prSet presAssocID="{D378A573-A2ED-4911-8D46-EA5E8C17F04F}" presName="imgShp" presStyleLbl="fgImgPlace1" presStyleIdx="1" presStyleCnt="3"/>
      <dgm:spPr>
        <a:blipFill rotWithShape="1">
          <a:blip xmlns:r="http://schemas.openxmlformats.org/officeDocument/2006/relationships" r:embed="rId2"/>
          <a:stretch>
            <a:fillRect/>
          </a:stretch>
        </a:blipFill>
      </dgm:spPr>
    </dgm:pt>
    <dgm:pt modelId="{505B96A9-77A8-492B-821D-A62EC60BA72D}" type="pres">
      <dgm:prSet presAssocID="{D378A573-A2ED-4911-8D46-EA5E8C17F04F}" presName="txShp" presStyleLbl="node1" presStyleIdx="1" presStyleCnt="3">
        <dgm:presLayoutVars>
          <dgm:bulletEnabled val="1"/>
        </dgm:presLayoutVars>
      </dgm:prSet>
      <dgm:spPr/>
      <dgm:t>
        <a:bodyPr/>
        <a:lstStyle/>
        <a:p>
          <a:endParaRPr lang="en-US"/>
        </a:p>
      </dgm:t>
    </dgm:pt>
    <dgm:pt modelId="{AD5E004D-E58A-4E1F-8D08-A5B891A751F4}" type="pres">
      <dgm:prSet presAssocID="{FF4BAC28-3A32-4BEC-B66C-E0DF71E99138}" presName="spacing" presStyleCnt="0"/>
      <dgm:spPr/>
    </dgm:pt>
    <dgm:pt modelId="{9461A0AE-2F4B-456E-866C-DA609AB8347E}" type="pres">
      <dgm:prSet presAssocID="{B3DFEBA8-42E3-4C98-A61C-B38B4423B18B}" presName="composite" presStyleCnt="0"/>
      <dgm:spPr/>
    </dgm:pt>
    <dgm:pt modelId="{D63B077C-87FA-437E-ADE4-2DA6A78994E1}" type="pres">
      <dgm:prSet presAssocID="{B3DFEBA8-42E3-4C98-A61C-B38B4423B18B}" presName="imgShp" presStyleLbl="fgImgPlace1" presStyleIdx="2" presStyleCnt="3"/>
      <dgm:spPr>
        <a:blipFill rotWithShape="1">
          <a:blip xmlns:r="http://schemas.openxmlformats.org/officeDocument/2006/relationships" r:embed="rId3"/>
          <a:stretch>
            <a:fillRect/>
          </a:stretch>
        </a:blipFill>
      </dgm:spPr>
    </dgm:pt>
    <dgm:pt modelId="{977C08B3-8E0E-4A6A-A350-FA22610737FA}" type="pres">
      <dgm:prSet presAssocID="{B3DFEBA8-42E3-4C98-A61C-B38B4423B18B}" presName="txShp" presStyleLbl="node1" presStyleIdx="2" presStyleCnt="3">
        <dgm:presLayoutVars>
          <dgm:bulletEnabled val="1"/>
        </dgm:presLayoutVars>
      </dgm:prSet>
      <dgm:spPr/>
      <dgm:t>
        <a:bodyPr/>
        <a:lstStyle/>
        <a:p>
          <a:endParaRPr lang="en-US"/>
        </a:p>
      </dgm:t>
    </dgm:pt>
  </dgm:ptLst>
  <dgm:cxnLst>
    <dgm:cxn modelId="{F3D1D8A7-64D5-4D57-8CC5-A8876DAB7A96}" srcId="{70DCAA8D-8B05-4E50-8F37-0D00BFD96768}" destId="{D378A573-A2ED-4911-8D46-EA5E8C17F04F}" srcOrd="1" destOrd="0" parTransId="{FD9A8A3F-CFC5-42D4-8257-74D13D2E526E}" sibTransId="{FF4BAC28-3A32-4BEC-B66C-E0DF71E99138}"/>
    <dgm:cxn modelId="{06C13D3C-744A-49C0-B8C5-114DA60F7FA2}" type="presOf" srcId="{D378A573-A2ED-4911-8D46-EA5E8C17F04F}" destId="{505B96A9-77A8-492B-821D-A62EC60BA72D}" srcOrd="0" destOrd="0" presId="urn:microsoft.com/office/officeart/2005/8/layout/vList3"/>
    <dgm:cxn modelId="{B721E482-BD08-4CBF-A00E-9EFC0B0E4186}" srcId="{70DCAA8D-8B05-4E50-8F37-0D00BFD96768}" destId="{B3DFEBA8-42E3-4C98-A61C-B38B4423B18B}" srcOrd="2" destOrd="0" parTransId="{8791FC38-94AA-4C4E-BBEB-27C9A63EEB89}" sibTransId="{BB2F5D83-F4FC-4193-83BA-33DE4CE9A9FE}"/>
    <dgm:cxn modelId="{281BC552-E759-47B9-B5B3-565D2F3689EA}" type="presOf" srcId="{70DCAA8D-8B05-4E50-8F37-0D00BFD96768}" destId="{846D7C5C-51DF-4161-8FA8-4565645A05FC}" srcOrd="0" destOrd="0" presId="urn:microsoft.com/office/officeart/2005/8/layout/vList3"/>
    <dgm:cxn modelId="{807AE5D6-027D-44F6-9870-1F310068C1CB}" srcId="{70DCAA8D-8B05-4E50-8F37-0D00BFD96768}" destId="{510E80CC-99A2-4AA2-9EBC-10004FF4AB89}" srcOrd="0" destOrd="0" parTransId="{076A5BDE-FB02-48EB-B1E1-A69DD2BE0514}" sibTransId="{D41DBF60-3E19-41C1-9132-FFBA23327714}"/>
    <dgm:cxn modelId="{4C716BC3-3605-4D73-9C84-D8057ACDE836}" type="presOf" srcId="{B3DFEBA8-42E3-4C98-A61C-B38B4423B18B}" destId="{977C08B3-8E0E-4A6A-A350-FA22610737FA}" srcOrd="0" destOrd="0" presId="urn:microsoft.com/office/officeart/2005/8/layout/vList3"/>
    <dgm:cxn modelId="{960B2E2B-FBE5-4FF5-AE72-8631E8E4CA72}" type="presOf" srcId="{510E80CC-99A2-4AA2-9EBC-10004FF4AB89}" destId="{76EA92C8-8538-4F7A-A516-62CBBB44D15A}" srcOrd="0" destOrd="0" presId="urn:microsoft.com/office/officeart/2005/8/layout/vList3"/>
    <dgm:cxn modelId="{44724770-BAB7-4512-B49F-CE22A90B5A97}" type="presParOf" srcId="{846D7C5C-51DF-4161-8FA8-4565645A05FC}" destId="{84B82DFC-99D2-429D-8794-8265C8282B69}" srcOrd="0" destOrd="0" presId="urn:microsoft.com/office/officeart/2005/8/layout/vList3"/>
    <dgm:cxn modelId="{A6DC41D7-2E61-4850-8BE8-96731800F2F0}" type="presParOf" srcId="{84B82DFC-99D2-429D-8794-8265C8282B69}" destId="{E70475AE-6D2A-4F1D-A7F4-EC327988A4DE}" srcOrd="0" destOrd="0" presId="urn:microsoft.com/office/officeart/2005/8/layout/vList3"/>
    <dgm:cxn modelId="{D54A3E56-B06A-428C-89BA-3281BA892217}" type="presParOf" srcId="{84B82DFC-99D2-429D-8794-8265C8282B69}" destId="{76EA92C8-8538-4F7A-A516-62CBBB44D15A}" srcOrd="1" destOrd="0" presId="urn:microsoft.com/office/officeart/2005/8/layout/vList3"/>
    <dgm:cxn modelId="{29D062E5-1B00-4F81-AD9A-643F4D70AA6C}" type="presParOf" srcId="{846D7C5C-51DF-4161-8FA8-4565645A05FC}" destId="{26CD76CC-344F-4332-9B14-8AD7CC60E3A3}" srcOrd="1" destOrd="0" presId="urn:microsoft.com/office/officeart/2005/8/layout/vList3"/>
    <dgm:cxn modelId="{ED7D56F4-FEB7-48C5-8B1D-711158001539}" type="presParOf" srcId="{846D7C5C-51DF-4161-8FA8-4565645A05FC}" destId="{3F35ED70-27FD-4156-8275-077606BB50AA}" srcOrd="2" destOrd="0" presId="urn:microsoft.com/office/officeart/2005/8/layout/vList3"/>
    <dgm:cxn modelId="{A52D7BBB-0C12-43D7-A2D2-CDBA60CCACDF}" type="presParOf" srcId="{3F35ED70-27FD-4156-8275-077606BB50AA}" destId="{12BFCC46-BBEB-4FC6-8AF3-57C8DB7A805F}" srcOrd="0" destOrd="0" presId="urn:microsoft.com/office/officeart/2005/8/layout/vList3"/>
    <dgm:cxn modelId="{E07DCCD3-4840-46E4-968D-59BDC4B04C41}" type="presParOf" srcId="{3F35ED70-27FD-4156-8275-077606BB50AA}" destId="{505B96A9-77A8-492B-821D-A62EC60BA72D}" srcOrd="1" destOrd="0" presId="urn:microsoft.com/office/officeart/2005/8/layout/vList3"/>
    <dgm:cxn modelId="{96D5F6A0-0B44-4132-B0A2-0A497AA96E93}" type="presParOf" srcId="{846D7C5C-51DF-4161-8FA8-4565645A05FC}" destId="{AD5E004D-E58A-4E1F-8D08-A5B891A751F4}" srcOrd="3" destOrd="0" presId="urn:microsoft.com/office/officeart/2005/8/layout/vList3"/>
    <dgm:cxn modelId="{5C9679F6-751C-416C-8DD2-7C7D87C592F1}" type="presParOf" srcId="{846D7C5C-51DF-4161-8FA8-4565645A05FC}" destId="{9461A0AE-2F4B-456E-866C-DA609AB8347E}" srcOrd="4" destOrd="0" presId="urn:microsoft.com/office/officeart/2005/8/layout/vList3"/>
    <dgm:cxn modelId="{AAE2384B-A641-4577-B17F-06C880502EE2}" type="presParOf" srcId="{9461A0AE-2F4B-456E-866C-DA609AB8347E}" destId="{D63B077C-87FA-437E-ADE4-2DA6A78994E1}" srcOrd="0" destOrd="0" presId="urn:microsoft.com/office/officeart/2005/8/layout/vList3"/>
    <dgm:cxn modelId="{4950F4A3-E901-4BC9-A3A7-03A549AB2378}" type="presParOf" srcId="{9461A0AE-2F4B-456E-866C-DA609AB8347E}" destId="{977C08B3-8E0E-4A6A-A350-FA22610737F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2FACB9-BAF3-42EE-BD38-52A4BCA5B32F}" type="doc">
      <dgm:prSet loTypeId="urn:microsoft.com/office/officeart/2005/8/layout/default" loCatId="list" qsTypeId="urn:microsoft.com/office/officeart/2005/8/quickstyle/simple3" qsCatId="simple" csTypeId="urn:microsoft.com/office/officeart/2005/8/colors/colorful4" csCatId="colorful" phldr="1"/>
      <dgm:spPr/>
      <dgm:t>
        <a:bodyPr/>
        <a:lstStyle/>
        <a:p>
          <a:endParaRPr lang="en-US"/>
        </a:p>
      </dgm:t>
    </dgm:pt>
    <dgm:pt modelId="{9D50FEC8-7D35-4212-9F52-BD08BD7981F1}">
      <dgm:prSet phldrT="[Text]" custT="1"/>
      <dgm:spPr/>
      <dgm:t>
        <a:bodyPr/>
        <a:lstStyle/>
        <a:p>
          <a:pPr algn="ctr"/>
          <a:r>
            <a:rPr lang="en-US" sz="2800" b="1" dirty="0">
              <a:latin typeface="Century Gothic" panose="020B0502020202020204" pitchFamily="34" charset="0"/>
            </a:rPr>
            <a:t>PERSONAL MANAGEMENT</a:t>
          </a:r>
        </a:p>
      </dgm:t>
    </dgm:pt>
    <dgm:pt modelId="{A1E60305-7703-4862-B1C1-7EB1AF435B68}" type="parTrans" cxnId="{747A3952-9F2C-4C18-A4BD-F2FB454B44B8}">
      <dgm:prSet/>
      <dgm:spPr/>
      <dgm:t>
        <a:bodyPr/>
        <a:lstStyle/>
        <a:p>
          <a:pPr algn="ctr"/>
          <a:endParaRPr lang="en-US"/>
        </a:p>
      </dgm:t>
    </dgm:pt>
    <dgm:pt modelId="{94DA1350-6EB0-4104-AB4F-BA400FC7E9BF}" type="sibTrans" cxnId="{747A3952-9F2C-4C18-A4BD-F2FB454B44B8}">
      <dgm:prSet/>
      <dgm:spPr/>
      <dgm:t>
        <a:bodyPr/>
        <a:lstStyle/>
        <a:p>
          <a:pPr algn="ctr"/>
          <a:endParaRPr lang="en-US"/>
        </a:p>
      </dgm:t>
    </dgm:pt>
    <dgm:pt modelId="{92BDF81F-8E06-4FD4-8981-96D10347A049}">
      <dgm:prSet phldrT="[Text]" custT="1"/>
      <dgm:spPr/>
      <dgm:t>
        <a:bodyPr/>
        <a:lstStyle/>
        <a:p>
          <a:pPr algn="ctr"/>
          <a:r>
            <a:rPr lang="en-US" sz="2800" b="1" dirty="0">
              <a:latin typeface="Century Gothic" panose="020B0502020202020204" pitchFamily="34" charset="0"/>
            </a:rPr>
            <a:t>SOCIAL ABILITY</a:t>
          </a:r>
        </a:p>
      </dgm:t>
    </dgm:pt>
    <dgm:pt modelId="{E8F1A009-BFA3-4E71-AB2E-4B01132DDFD6}" type="parTrans" cxnId="{5F91A4FA-9EFF-4969-941B-3A4C64FE2AD8}">
      <dgm:prSet/>
      <dgm:spPr/>
      <dgm:t>
        <a:bodyPr/>
        <a:lstStyle/>
        <a:p>
          <a:pPr algn="ctr"/>
          <a:endParaRPr lang="en-US"/>
        </a:p>
      </dgm:t>
    </dgm:pt>
    <dgm:pt modelId="{EB50EE55-0BA2-4823-8E97-3F3F0C5302FB}" type="sibTrans" cxnId="{5F91A4FA-9EFF-4969-941B-3A4C64FE2AD8}">
      <dgm:prSet/>
      <dgm:spPr/>
      <dgm:t>
        <a:bodyPr/>
        <a:lstStyle/>
        <a:p>
          <a:pPr algn="ctr"/>
          <a:endParaRPr lang="en-US"/>
        </a:p>
      </dgm:t>
    </dgm:pt>
    <dgm:pt modelId="{DAAEC712-136A-4222-9F4F-4B59EBE7C05A}">
      <dgm:prSet phldrT="[Text]" custT="1"/>
      <dgm:spPr/>
      <dgm:t>
        <a:bodyPr/>
        <a:lstStyle/>
        <a:p>
          <a:pPr algn="ctr"/>
          <a:r>
            <a:rPr lang="en-US" sz="2800" b="1" dirty="0">
              <a:latin typeface="Century Gothic" panose="020B0502020202020204" pitchFamily="34" charset="0"/>
            </a:rPr>
            <a:t>USE OF FREE TIME</a:t>
          </a:r>
        </a:p>
      </dgm:t>
    </dgm:pt>
    <dgm:pt modelId="{587B6B37-3EAD-405A-AC9F-658D5896232F}" type="parTrans" cxnId="{693AFCE1-08BB-44F2-AC30-AF7748BA28E3}">
      <dgm:prSet/>
      <dgm:spPr/>
      <dgm:t>
        <a:bodyPr/>
        <a:lstStyle/>
        <a:p>
          <a:pPr algn="ctr"/>
          <a:endParaRPr lang="en-US"/>
        </a:p>
      </dgm:t>
    </dgm:pt>
    <dgm:pt modelId="{1E15082A-F6A7-4FDA-BC2C-CFA89CEAD0CF}" type="sibTrans" cxnId="{693AFCE1-08BB-44F2-AC30-AF7748BA28E3}">
      <dgm:prSet/>
      <dgm:spPr/>
      <dgm:t>
        <a:bodyPr/>
        <a:lstStyle/>
        <a:p>
          <a:pPr algn="ctr"/>
          <a:endParaRPr lang="en-US"/>
        </a:p>
      </dgm:t>
    </dgm:pt>
    <dgm:pt modelId="{F74141EA-62F0-4AD2-A9B6-124899FBA911}">
      <dgm:prSet phldrT="[Text]" custT="1"/>
      <dgm:spPr/>
      <dgm:t>
        <a:bodyPr/>
        <a:lstStyle/>
        <a:p>
          <a:pPr algn="ctr"/>
          <a:r>
            <a:rPr lang="en-US" sz="2800" b="1" dirty="0">
              <a:latin typeface="Century Gothic" panose="020B0502020202020204" pitchFamily="34" charset="0"/>
            </a:rPr>
            <a:t>WORK ABILITY</a:t>
          </a:r>
        </a:p>
      </dgm:t>
    </dgm:pt>
    <dgm:pt modelId="{D87F2A05-EF67-4958-B32E-424D79125C3D}" type="parTrans" cxnId="{3CBEAFD3-52A8-4353-8484-9B0FDF03E6D1}">
      <dgm:prSet/>
      <dgm:spPr/>
      <dgm:t>
        <a:bodyPr/>
        <a:lstStyle/>
        <a:p>
          <a:pPr algn="ctr"/>
          <a:endParaRPr lang="en-US"/>
        </a:p>
      </dgm:t>
    </dgm:pt>
    <dgm:pt modelId="{97A3A7C6-1441-4AA8-906A-96568A2ED22E}" type="sibTrans" cxnId="{3CBEAFD3-52A8-4353-8484-9B0FDF03E6D1}">
      <dgm:prSet/>
      <dgm:spPr/>
      <dgm:t>
        <a:bodyPr/>
        <a:lstStyle/>
        <a:p>
          <a:pPr algn="ctr"/>
          <a:endParaRPr lang="en-US"/>
        </a:p>
      </dgm:t>
    </dgm:pt>
    <dgm:pt modelId="{2E0F20FA-7166-4545-A8C9-3215583C59D2}" type="pres">
      <dgm:prSet presAssocID="{0B2FACB9-BAF3-42EE-BD38-52A4BCA5B32F}" presName="diagram" presStyleCnt="0">
        <dgm:presLayoutVars>
          <dgm:dir/>
          <dgm:resizeHandles val="exact"/>
        </dgm:presLayoutVars>
      </dgm:prSet>
      <dgm:spPr/>
      <dgm:t>
        <a:bodyPr/>
        <a:lstStyle/>
        <a:p>
          <a:endParaRPr lang="en-US"/>
        </a:p>
      </dgm:t>
    </dgm:pt>
    <dgm:pt modelId="{3F7905D9-FFD5-4143-A8B4-E3266AFF5160}" type="pres">
      <dgm:prSet presAssocID="{9D50FEC8-7D35-4212-9F52-BD08BD7981F1}" presName="node" presStyleLbl="node1" presStyleIdx="0" presStyleCnt="4">
        <dgm:presLayoutVars>
          <dgm:bulletEnabled val="1"/>
        </dgm:presLayoutVars>
      </dgm:prSet>
      <dgm:spPr/>
      <dgm:t>
        <a:bodyPr/>
        <a:lstStyle/>
        <a:p>
          <a:endParaRPr lang="en-US"/>
        </a:p>
      </dgm:t>
    </dgm:pt>
    <dgm:pt modelId="{D52EF2DC-9142-4594-96A8-C795245A187C}" type="pres">
      <dgm:prSet presAssocID="{94DA1350-6EB0-4104-AB4F-BA400FC7E9BF}" presName="sibTrans" presStyleCnt="0"/>
      <dgm:spPr/>
    </dgm:pt>
    <dgm:pt modelId="{4EAB3663-78B0-4BC8-B947-69837DCD1407}" type="pres">
      <dgm:prSet presAssocID="{92BDF81F-8E06-4FD4-8981-96D10347A049}" presName="node" presStyleLbl="node1" presStyleIdx="1" presStyleCnt="4">
        <dgm:presLayoutVars>
          <dgm:bulletEnabled val="1"/>
        </dgm:presLayoutVars>
      </dgm:prSet>
      <dgm:spPr/>
      <dgm:t>
        <a:bodyPr/>
        <a:lstStyle/>
        <a:p>
          <a:endParaRPr lang="en-US"/>
        </a:p>
      </dgm:t>
    </dgm:pt>
    <dgm:pt modelId="{29795B26-DEBD-47E8-B55C-8EB35CA85DEB}" type="pres">
      <dgm:prSet presAssocID="{EB50EE55-0BA2-4823-8E97-3F3F0C5302FB}" presName="sibTrans" presStyleCnt="0"/>
      <dgm:spPr/>
    </dgm:pt>
    <dgm:pt modelId="{DCA3A5FD-3F70-4280-B6AB-B37D2882B9C9}" type="pres">
      <dgm:prSet presAssocID="{DAAEC712-136A-4222-9F4F-4B59EBE7C05A}" presName="node" presStyleLbl="node1" presStyleIdx="2" presStyleCnt="4">
        <dgm:presLayoutVars>
          <dgm:bulletEnabled val="1"/>
        </dgm:presLayoutVars>
      </dgm:prSet>
      <dgm:spPr/>
      <dgm:t>
        <a:bodyPr/>
        <a:lstStyle/>
        <a:p>
          <a:endParaRPr lang="en-US"/>
        </a:p>
      </dgm:t>
    </dgm:pt>
    <dgm:pt modelId="{4F7EBAA7-6B17-4EB5-9DBE-DD31DA087FA8}" type="pres">
      <dgm:prSet presAssocID="{1E15082A-F6A7-4FDA-BC2C-CFA89CEAD0CF}" presName="sibTrans" presStyleCnt="0"/>
      <dgm:spPr/>
    </dgm:pt>
    <dgm:pt modelId="{45087B1D-69DB-433E-AAF7-F4AB8B66F203}" type="pres">
      <dgm:prSet presAssocID="{F74141EA-62F0-4AD2-A9B6-124899FBA911}" presName="node" presStyleLbl="node1" presStyleIdx="3" presStyleCnt="4">
        <dgm:presLayoutVars>
          <dgm:bulletEnabled val="1"/>
        </dgm:presLayoutVars>
      </dgm:prSet>
      <dgm:spPr/>
      <dgm:t>
        <a:bodyPr/>
        <a:lstStyle/>
        <a:p>
          <a:endParaRPr lang="en-US"/>
        </a:p>
      </dgm:t>
    </dgm:pt>
  </dgm:ptLst>
  <dgm:cxnLst>
    <dgm:cxn modelId="{5F91A4FA-9EFF-4969-941B-3A4C64FE2AD8}" srcId="{0B2FACB9-BAF3-42EE-BD38-52A4BCA5B32F}" destId="{92BDF81F-8E06-4FD4-8981-96D10347A049}" srcOrd="1" destOrd="0" parTransId="{E8F1A009-BFA3-4E71-AB2E-4B01132DDFD6}" sibTransId="{EB50EE55-0BA2-4823-8E97-3F3F0C5302FB}"/>
    <dgm:cxn modelId="{747A3952-9F2C-4C18-A4BD-F2FB454B44B8}" srcId="{0B2FACB9-BAF3-42EE-BD38-52A4BCA5B32F}" destId="{9D50FEC8-7D35-4212-9F52-BD08BD7981F1}" srcOrd="0" destOrd="0" parTransId="{A1E60305-7703-4862-B1C1-7EB1AF435B68}" sibTransId="{94DA1350-6EB0-4104-AB4F-BA400FC7E9BF}"/>
    <dgm:cxn modelId="{E5E3DCFE-9952-4AD4-B767-3B321D423859}" type="presOf" srcId="{92BDF81F-8E06-4FD4-8981-96D10347A049}" destId="{4EAB3663-78B0-4BC8-B947-69837DCD1407}" srcOrd="0" destOrd="0" presId="urn:microsoft.com/office/officeart/2005/8/layout/default"/>
    <dgm:cxn modelId="{3CBEAFD3-52A8-4353-8484-9B0FDF03E6D1}" srcId="{0B2FACB9-BAF3-42EE-BD38-52A4BCA5B32F}" destId="{F74141EA-62F0-4AD2-A9B6-124899FBA911}" srcOrd="3" destOrd="0" parTransId="{D87F2A05-EF67-4958-B32E-424D79125C3D}" sibTransId="{97A3A7C6-1441-4AA8-906A-96568A2ED22E}"/>
    <dgm:cxn modelId="{693AFCE1-08BB-44F2-AC30-AF7748BA28E3}" srcId="{0B2FACB9-BAF3-42EE-BD38-52A4BCA5B32F}" destId="{DAAEC712-136A-4222-9F4F-4B59EBE7C05A}" srcOrd="2" destOrd="0" parTransId="{587B6B37-3EAD-405A-AC9F-658D5896232F}" sibTransId="{1E15082A-F6A7-4FDA-BC2C-CFA89CEAD0CF}"/>
    <dgm:cxn modelId="{680AD952-1A7E-4004-B718-B78C689963E4}" type="presOf" srcId="{0B2FACB9-BAF3-42EE-BD38-52A4BCA5B32F}" destId="{2E0F20FA-7166-4545-A8C9-3215583C59D2}" srcOrd="0" destOrd="0" presId="urn:microsoft.com/office/officeart/2005/8/layout/default"/>
    <dgm:cxn modelId="{10F5C7A9-4C67-4C3C-8C0E-A620702F693A}" type="presOf" srcId="{9D50FEC8-7D35-4212-9F52-BD08BD7981F1}" destId="{3F7905D9-FFD5-4143-A8B4-E3266AFF5160}" srcOrd="0" destOrd="0" presId="urn:microsoft.com/office/officeart/2005/8/layout/default"/>
    <dgm:cxn modelId="{937DD0D7-BBD3-496C-8E7B-A4B6021B42B9}" type="presOf" srcId="{F74141EA-62F0-4AD2-A9B6-124899FBA911}" destId="{45087B1D-69DB-433E-AAF7-F4AB8B66F203}" srcOrd="0" destOrd="0" presId="urn:microsoft.com/office/officeart/2005/8/layout/default"/>
    <dgm:cxn modelId="{26BF817D-7CA9-4448-9134-98026455C28D}" type="presOf" srcId="{DAAEC712-136A-4222-9F4F-4B59EBE7C05A}" destId="{DCA3A5FD-3F70-4280-B6AB-B37D2882B9C9}" srcOrd="0" destOrd="0" presId="urn:microsoft.com/office/officeart/2005/8/layout/default"/>
    <dgm:cxn modelId="{E99617C6-9C42-4510-985C-8F83ABF522F4}" type="presParOf" srcId="{2E0F20FA-7166-4545-A8C9-3215583C59D2}" destId="{3F7905D9-FFD5-4143-A8B4-E3266AFF5160}" srcOrd="0" destOrd="0" presId="urn:microsoft.com/office/officeart/2005/8/layout/default"/>
    <dgm:cxn modelId="{5E7DFC1F-54E6-40EA-9670-38F3114D2F5F}" type="presParOf" srcId="{2E0F20FA-7166-4545-A8C9-3215583C59D2}" destId="{D52EF2DC-9142-4594-96A8-C795245A187C}" srcOrd="1" destOrd="0" presId="urn:microsoft.com/office/officeart/2005/8/layout/default"/>
    <dgm:cxn modelId="{B13B00D3-7664-4FE8-87AC-4EDCB1EA5E76}" type="presParOf" srcId="{2E0F20FA-7166-4545-A8C9-3215583C59D2}" destId="{4EAB3663-78B0-4BC8-B947-69837DCD1407}" srcOrd="2" destOrd="0" presId="urn:microsoft.com/office/officeart/2005/8/layout/default"/>
    <dgm:cxn modelId="{C10190D8-6EA4-4C34-B3E2-CAEEC2E92AE4}" type="presParOf" srcId="{2E0F20FA-7166-4545-A8C9-3215583C59D2}" destId="{29795B26-DEBD-47E8-B55C-8EB35CA85DEB}" srcOrd="3" destOrd="0" presId="urn:microsoft.com/office/officeart/2005/8/layout/default"/>
    <dgm:cxn modelId="{A8754FB1-BF2B-4077-A4BC-BB455B9169FD}" type="presParOf" srcId="{2E0F20FA-7166-4545-A8C9-3215583C59D2}" destId="{DCA3A5FD-3F70-4280-B6AB-B37D2882B9C9}" srcOrd="4" destOrd="0" presId="urn:microsoft.com/office/officeart/2005/8/layout/default"/>
    <dgm:cxn modelId="{85E62036-1913-48E0-BF46-5A873B5275DF}" type="presParOf" srcId="{2E0F20FA-7166-4545-A8C9-3215583C59D2}" destId="{4F7EBAA7-6B17-4EB5-9DBE-DD31DA087FA8}" srcOrd="5" destOrd="0" presId="urn:microsoft.com/office/officeart/2005/8/layout/default"/>
    <dgm:cxn modelId="{DFEE1062-C203-4FF1-AC33-5921C07C2D55}" type="presParOf" srcId="{2E0F20FA-7166-4545-A8C9-3215583C59D2}" destId="{45087B1D-69DB-433E-AAF7-F4AB8B66F20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D76E95-9FD6-4834-9D55-C36F7387C700}"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en-US"/>
        </a:p>
      </dgm:t>
    </dgm:pt>
    <dgm:pt modelId="{DC154BEA-AB98-46A5-A678-FA1D26FED9BC}">
      <dgm:prSet phldrT="[Text]" custT="1"/>
      <dgm:spPr/>
      <dgm:t>
        <a:bodyPr/>
        <a:lstStyle/>
        <a:p>
          <a:r>
            <a:rPr lang="en-US" sz="2000" dirty="0">
              <a:latin typeface="Century Gothic" panose="020B0502020202020204" pitchFamily="34" charset="0"/>
            </a:rPr>
            <a:t>CULTURE OF SENSORY SPACES</a:t>
          </a:r>
        </a:p>
      </dgm:t>
    </dgm:pt>
    <dgm:pt modelId="{69E93F92-2729-4E5B-A15C-E96519730E8A}" type="parTrans" cxnId="{FC878F68-DC67-4926-9345-9EC4E27B3E13}">
      <dgm:prSet/>
      <dgm:spPr/>
      <dgm:t>
        <a:bodyPr/>
        <a:lstStyle/>
        <a:p>
          <a:endParaRPr lang="en-US"/>
        </a:p>
      </dgm:t>
    </dgm:pt>
    <dgm:pt modelId="{17B35EFB-CABE-4A1D-8B48-5D03403BF902}" type="sibTrans" cxnId="{FC878F68-DC67-4926-9345-9EC4E27B3E13}">
      <dgm:prSet/>
      <dgm:spPr/>
      <dgm:t>
        <a:bodyPr/>
        <a:lstStyle/>
        <a:p>
          <a:endParaRPr lang="en-US"/>
        </a:p>
      </dgm:t>
    </dgm:pt>
    <dgm:pt modelId="{E8B7F619-10E8-49FE-8495-26DFC64ED0A1}">
      <dgm:prSet phldrT="[Text]" custT="1"/>
      <dgm:spPr/>
      <dgm:t>
        <a:bodyPr/>
        <a:lstStyle/>
        <a:p>
          <a:r>
            <a:rPr lang="en-US" sz="1800" dirty="0">
              <a:solidFill>
                <a:schemeClr val="tx1"/>
              </a:solidFill>
              <a:latin typeface="Century Gothic" panose="020B0502020202020204" pitchFamily="34" charset="0"/>
            </a:rPr>
            <a:t>Sensory room</a:t>
          </a:r>
        </a:p>
      </dgm:t>
    </dgm:pt>
    <dgm:pt modelId="{2B434E15-50DC-467B-9E7E-52F362ECFA22}" type="parTrans" cxnId="{D324F099-EBDE-4CD3-A368-B57A304DE13C}">
      <dgm:prSet/>
      <dgm:spPr/>
      <dgm:t>
        <a:bodyPr/>
        <a:lstStyle/>
        <a:p>
          <a:endParaRPr lang="en-US"/>
        </a:p>
      </dgm:t>
    </dgm:pt>
    <dgm:pt modelId="{4BEB27E5-65BD-4AFC-AD98-5FDEF4CE947D}" type="sibTrans" cxnId="{D324F099-EBDE-4CD3-A368-B57A304DE13C}">
      <dgm:prSet/>
      <dgm:spPr/>
      <dgm:t>
        <a:bodyPr/>
        <a:lstStyle/>
        <a:p>
          <a:endParaRPr lang="en-US"/>
        </a:p>
      </dgm:t>
    </dgm:pt>
    <dgm:pt modelId="{2AA7C8DA-6EA0-49E0-BAF7-8A87528B66C2}">
      <dgm:prSet phldrT="[Text]" custT="1"/>
      <dgm:spPr/>
      <dgm:t>
        <a:bodyPr/>
        <a:lstStyle/>
        <a:p>
          <a:r>
            <a:rPr lang="en-US" sz="2000" dirty="0">
              <a:latin typeface="Century Gothic" panose="020B0502020202020204" pitchFamily="34" charset="0"/>
            </a:rPr>
            <a:t>ALARMS AND SOUNDS</a:t>
          </a:r>
        </a:p>
      </dgm:t>
    </dgm:pt>
    <dgm:pt modelId="{4620C7C0-2CAE-48BA-A531-9CE9D00856ED}" type="parTrans" cxnId="{B8DD1E2E-CF3C-4F6C-8C49-43C85017F2DB}">
      <dgm:prSet/>
      <dgm:spPr/>
      <dgm:t>
        <a:bodyPr/>
        <a:lstStyle/>
        <a:p>
          <a:endParaRPr lang="en-US"/>
        </a:p>
      </dgm:t>
    </dgm:pt>
    <dgm:pt modelId="{2A313D95-B303-4289-B2FA-AF5C12CC01B1}" type="sibTrans" cxnId="{B8DD1E2E-CF3C-4F6C-8C49-43C85017F2DB}">
      <dgm:prSet/>
      <dgm:spPr/>
      <dgm:t>
        <a:bodyPr/>
        <a:lstStyle/>
        <a:p>
          <a:endParaRPr lang="en-US"/>
        </a:p>
      </dgm:t>
    </dgm:pt>
    <dgm:pt modelId="{B33EB3FE-83C3-4326-BA98-3C4BDC4B64BC}">
      <dgm:prSet phldrT="[Text]" custT="1"/>
      <dgm:spPr/>
      <dgm:t>
        <a:bodyPr/>
        <a:lstStyle/>
        <a:p>
          <a:r>
            <a:rPr lang="en-US" sz="1600" dirty="0">
              <a:solidFill>
                <a:schemeClr val="tx1"/>
              </a:solidFill>
              <a:latin typeface="Century Gothic" panose="020B0502020202020204" pitchFamily="34" charset="0"/>
            </a:rPr>
            <a:t>Change the sound of the alarm</a:t>
          </a:r>
        </a:p>
      </dgm:t>
    </dgm:pt>
    <dgm:pt modelId="{0CFFACF6-6184-475B-9B8E-EDA47EA034CC}" type="parTrans" cxnId="{8A6AD67F-713D-4960-913C-9D6DBA5F0EB7}">
      <dgm:prSet/>
      <dgm:spPr/>
      <dgm:t>
        <a:bodyPr/>
        <a:lstStyle/>
        <a:p>
          <a:endParaRPr lang="en-US"/>
        </a:p>
      </dgm:t>
    </dgm:pt>
    <dgm:pt modelId="{8BEEAB8A-F17B-4299-A744-D41141B792BF}" type="sibTrans" cxnId="{8A6AD67F-713D-4960-913C-9D6DBA5F0EB7}">
      <dgm:prSet/>
      <dgm:spPr/>
      <dgm:t>
        <a:bodyPr/>
        <a:lstStyle/>
        <a:p>
          <a:endParaRPr lang="en-US"/>
        </a:p>
      </dgm:t>
    </dgm:pt>
    <dgm:pt modelId="{D09746AD-3DF6-4548-8BCE-87D0DFB9CD50}">
      <dgm:prSet phldrT="[Text]" custT="1"/>
      <dgm:spPr/>
      <dgm:t>
        <a:bodyPr/>
        <a:lstStyle/>
        <a:p>
          <a:r>
            <a:rPr lang="en-US" sz="2000" dirty="0">
              <a:solidFill>
                <a:schemeClr val="tx1"/>
              </a:solidFill>
              <a:latin typeface="Century Gothic" panose="020B0502020202020204" pitchFamily="34" charset="0"/>
            </a:rPr>
            <a:t>DECREASING SCENTS</a:t>
          </a:r>
        </a:p>
      </dgm:t>
    </dgm:pt>
    <dgm:pt modelId="{AC4B964C-0DFD-484A-956E-33405F8685C6}" type="parTrans" cxnId="{3A1031D9-7876-4F5F-BC66-93B943A51BE1}">
      <dgm:prSet/>
      <dgm:spPr/>
      <dgm:t>
        <a:bodyPr/>
        <a:lstStyle/>
        <a:p>
          <a:endParaRPr lang="en-US"/>
        </a:p>
      </dgm:t>
    </dgm:pt>
    <dgm:pt modelId="{9DA9F9B4-E9D9-406D-BDEF-66820C006D55}" type="sibTrans" cxnId="{3A1031D9-7876-4F5F-BC66-93B943A51BE1}">
      <dgm:prSet/>
      <dgm:spPr/>
      <dgm:t>
        <a:bodyPr/>
        <a:lstStyle/>
        <a:p>
          <a:endParaRPr lang="en-US"/>
        </a:p>
      </dgm:t>
    </dgm:pt>
    <dgm:pt modelId="{D01A661E-9BAE-4766-A789-B77435010055}">
      <dgm:prSet phldrT="[Text]" custT="1"/>
      <dgm:spPr/>
      <dgm:t>
        <a:bodyPr/>
        <a:lstStyle/>
        <a:p>
          <a:r>
            <a:rPr lang="en-US" sz="1600" dirty="0">
              <a:solidFill>
                <a:schemeClr val="tx1"/>
              </a:solidFill>
              <a:latin typeface="Century Gothic" panose="020B0502020202020204" pitchFamily="34" charset="0"/>
            </a:rPr>
            <a:t>Nil odor</a:t>
          </a:r>
        </a:p>
      </dgm:t>
    </dgm:pt>
    <dgm:pt modelId="{F5AF6752-9E2E-4BF9-B42B-8FF448F65BEC}" type="parTrans" cxnId="{DF6D72D8-43CA-490B-BCD2-D314349DA787}">
      <dgm:prSet/>
      <dgm:spPr/>
      <dgm:t>
        <a:bodyPr/>
        <a:lstStyle/>
        <a:p>
          <a:endParaRPr lang="en-US"/>
        </a:p>
      </dgm:t>
    </dgm:pt>
    <dgm:pt modelId="{70047ECC-30E5-4477-A1EB-8F9FD8AA16F9}" type="sibTrans" cxnId="{DF6D72D8-43CA-490B-BCD2-D314349DA787}">
      <dgm:prSet/>
      <dgm:spPr/>
      <dgm:t>
        <a:bodyPr/>
        <a:lstStyle/>
        <a:p>
          <a:endParaRPr lang="en-US"/>
        </a:p>
      </dgm:t>
    </dgm:pt>
    <dgm:pt modelId="{A0639BAD-B44C-4E74-96AD-0FB07BAFE540}">
      <dgm:prSet phldrT="[Text]" custT="1"/>
      <dgm:spPr/>
      <dgm:t>
        <a:bodyPr/>
        <a:lstStyle/>
        <a:p>
          <a:r>
            <a:rPr lang="en-US" sz="1600" dirty="0">
              <a:solidFill>
                <a:schemeClr val="tx1"/>
              </a:solidFill>
              <a:latin typeface="Century Gothic" panose="020B0502020202020204" pitchFamily="34" charset="0"/>
            </a:rPr>
            <a:t>Encourage washing clothes o prevent BO</a:t>
          </a:r>
        </a:p>
      </dgm:t>
    </dgm:pt>
    <dgm:pt modelId="{79B49807-6146-4153-BCCA-118408F4AF1E}" type="parTrans" cxnId="{B56ABA83-CC77-45DF-B969-0A6014F64312}">
      <dgm:prSet/>
      <dgm:spPr/>
      <dgm:t>
        <a:bodyPr/>
        <a:lstStyle/>
        <a:p>
          <a:endParaRPr lang="en-US"/>
        </a:p>
      </dgm:t>
    </dgm:pt>
    <dgm:pt modelId="{F1B01B4F-5613-4492-8980-42109BB0B777}" type="sibTrans" cxnId="{B56ABA83-CC77-45DF-B969-0A6014F64312}">
      <dgm:prSet/>
      <dgm:spPr/>
      <dgm:t>
        <a:bodyPr/>
        <a:lstStyle/>
        <a:p>
          <a:endParaRPr lang="en-US"/>
        </a:p>
      </dgm:t>
    </dgm:pt>
    <dgm:pt modelId="{033A3C3F-3448-47EE-A988-C56AAE0A10CD}">
      <dgm:prSet phldrT="[Text]" custT="1"/>
      <dgm:spPr/>
      <dgm:t>
        <a:bodyPr/>
        <a:lstStyle/>
        <a:p>
          <a:r>
            <a:rPr lang="en-US" sz="1800" dirty="0">
              <a:solidFill>
                <a:schemeClr val="tx1"/>
              </a:solidFill>
              <a:latin typeface="Century Gothic" panose="020B0502020202020204" pitchFamily="34" charset="0"/>
            </a:rPr>
            <a:t>Furniture</a:t>
          </a:r>
        </a:p>
      </dgm:t>
    </dgm:pt>
    <dgm:pt modelId="{6F374BC0-E2F3-4564-831B-29C3AB2F6AD5}" type="parTrans" cxnId="{699483B3-F07A-4122-8CE2-4BF8CF98D354}">
      <dgm:prSet/>
      <dgm:spPr/>
      <dgm:t>
        <a:bodyPr/>
        <a:lstStyle/>
        <a:p>
          <a:endParaRPr lang="en-US"/>
        </a:p>
      </dgm:t>
    </dgm:pt>
    <dgm:pt modelId="{5FA4A81D-7E89-4307-B95E-FC79E2752264}" type="sibTrans" cxnId="{699483B3-F07A-4122-8CE2-4BF8CF98D354}">
      <dgm:prSet/>
      <dgm:spPr/>
      <dgm:t>
        <a:bodyPr/>
        <a:lstStyle/>
        <a:p>
          <a:endParaRPr lang="en-US"/>
        </a:p>
      </dgm:t>
    </dgm:pt>
    <dgm:pt modelId="{DA45E0C5-4B21-4CFB-9AAA-FAA2C82F76D5}">
      <dgm:prSet phldrT="[Text]" custT="1"/>
      <dgm:spPr/>
      <dgm:t>
        <a:bodyPr/>
        <a:lstStyle/>
        <a:p>
          <a:r>
            <a:rPr lang="en-US" sz="1800" dirty="0">
              <a:solidFill>
                <a:schemeClr val="tx1"/>
              </a:solidFill>
              <a:latin typeface="Century Gothic" panose="020B0502020202020204" pitchFamily="34" charset="0"/>
            </a:rPr>
            <a:t>Individuals preferences</a:t>
          </a:r>
        </a:p>
      </dgm:t>
    </dgm:pt>
    <dgm:pt modelId="{8CD5C69E-983A-4F20-9550-302A339E14E6}" type="parTrans" cxnId="{ABBC6DCD-399A-4DD7-B3C6-9E4E55BA2CB2}">
      <dgm:prSet/>
      <dgm:spPr/>
      <dgm:t>
        <a:bodyPr/>
        <a:lstStyle/>
        <a:p>
          <a:endParaRPr lang="en-US"/>
        </a:p>
      </dgm:t>
    </dgm:pt>
    <dgm:pt modelId="{DFC3D95E-A532-4B3A-989E-B74360622F22}" type="sibTrans" cxnId="{ABBC6DCD-399A-4DD7-B3C6-9E4E55BA2CB2}">
      <dgm:prSet/>
      <dgm:spPr/>
      <dgm:t>
        <a:bodyPr/>
        <a:lstStyle/>
        <a:p>
          <a:endParaRPr lang="en-US"/>
        </a:p>
      </dgm:t>
    </dgm:pt>
    <dgm:pt modelId="{C467B130-FAE1-4A64-9421-9CD304A34ACE}">
      <dgm:prSet phldrT="[Text]" custT="1"/>
      <dgm:spPr/>
      <dgm:t>
        <a:bodyPr/>
        <a:lstStyle/>
        <a:p>
          <a:r>
            <a:rPr lang="en-US" sz="1800" dirty="0">
              <a:solidFill>
                <a:schemeClr val="tx1"/>
              </a:solidFill>
              <a:latin typeface="Century Gothic" panose="020B0502020202020204" pitchFamily="34" charset="0"/>
            </a:rPr>
            <a:t>Access to fresh air and nature walks</a:t>
          </a:r>
        </a:p>
      </dgm:t>
    </dgm:pt>
    <dgm:pt modelId="{8536A861-0B1D-4CCD-A4FC-8009F0D9CB8E}" type="parTrans" cxnId="{90BA1DBE-16DD-481E-960C-52E4060D3252}">
      <dgm:prSet/>
      <dgm:spPr/>
      <dgm:t>
        <a:bodyPr/>
        <a:lstStyle/>
        <a:p>
          <a:endParaRPr lang="en-US"/>
        </a:p>
      </dgm:t>
    </dgm:pt>
    <dgm:pt modelId="{4EA5D0B6-F7F0-486B-853B-BA097AEED0F1}" type="sibTrans" cxnId="{90BA1DBE-16DD-481E-960C-52E4060D3252}">
      <dgm:prSet/>
      <dgm:spPr/>
      <dgm:t>
        <a:bodyPr/>
        <a:lstStyle/>
        <a:p>
          <a:endParaRPr lang="en-US"/>
        </a:p>
      </dgm:t>
    </dgm:pt>
    <dgm:pt modelId="{B8751CC6-131B-4641-833C-BA5A338BC947}">
      <dgm:prSet phldrT="[Text]" custT="1"/>
      <dgm:spPr/>
      <dgm:t>
        <a:bodyPr/>
        <a:lstStyle/>
        <a:p>
          <a:r>
            <a:rPr lang="en-US" sz="1600" dirty="0">
              <a:solidFill>
                <a:schemeClr val="tx1"/>
              </a:solidFill>
              <a:latin typeface="Century Gothic" panose="020B0502020202020204" pitchFamily="34" charset="0"/>
            </a:rPr>
            <a:t>Posters to show alarm times</a:t>
          </a:r>
        </a:p>
      </dgm:t>
    </dgm:pt>
    <dgm:pt modelId="{C797BC0E-54BF-4551-BF2F-E6CFD88C2EFB}" type="parTrans" cxnId="{035976DB-6361-4B54-BA2A-9C2E98061D3C}">
      <dgm:prSet/>
      <dgm:spPr/>
      <dgm:t>
        <a:bodyPr/>
        <a:lstStyle/>
        <a:p>
          <a:endParaRPr lang="en-US"/>
        </a:p>
      </dgm:t>
    </dgm:pt>
    <dgm:pt modelId="{B22EA332-6094-4B6F-832D-E060454D6C62}" type="sibTrans" cxnId="{035976DB-6361-4B54-BA2A-9C2E98061D3C}">
      <dgm:prSet/>
      <dgm:spPr/>
      <dgm:t>
        <a:bodyPr/>
        <a:lstStyle/>
        <a:p>
          <a:endParaRPr lang="en-US"/>
        </a:p>
      </dgm:t>
    </dgm:pt>
    <dgm:pt modelId="{30A9DEA7-1FD7-4FB2-BF77-CE1E69461E45}">
      <dgm:prSet phldrT="[Text]" custT="1"/>
      <dgm:spPr/>
      <dgm:t>
        <a:bodyPr/>
        <a:lstStyle/>
        <a:p>
          <a:r>
            <a:rPr lang="en-US" sz="1600" dirty="0">
              <a:solidFill>
                <a:schemeClr val="tx1"/>
              </a:solidFill>
              <a:latin typeface="Century Gothic" panose="020B0502020202020204" pitchFamily="34" charset="0"/>
            </a:rPr>
            <a:t>Provide earphones before alarms go off</a:t>
          </a:r>
        </a:p>
      </dgm:t>
    </dgm:pt>
    <dgm:pt modelId="{B8C9B50B-B6DC-441C-9043-3C75879EE7B7}" type="parTrans" cxnId="{872F5147-3C39-4104-BA0A-AF877BC98C95}">
      <dgm:prSet/>
      <dgm:spPr/>
      <dgm:t>
        <a:bodyPr/>
        <a:lstStyle/>
        <a:p>
          <a:endParaRPr lang="en-US"/>
        </a:p>
      </dgm:t>
    </dgm:pt>
    <dgm:pt modelId="{2723CFF9-F4B8-452B-852F-D1F4EE22E475}" type="sibTrans" cxnId="{872F5147-3C39-4104-BA0A-AF877BC98C95}">
      <dgm:prSet/>
      <dgm:spPr/>
      <dgm:t>
        <a:bodyPr/>
        <a:lstStyle/>
        <a:p>
          <a:endParaRPr lang="en-US"/>
        </a:p>
      </dgm:t>
    </dgm:pt>
    <dgm:pt modelId="{1B8DF9FC-6BD8-41C1-AF62-534D24C898DF}">
      <dgm:prSet phldrT="[Text]" custT="1"/>
      <dgm:spPr/>
      <dgm:t>
        <a:bodyPr/>
        <a:lstStyle/>
        <a:p>
          <a:r>
            <a:rPr lang="en-US" sz="1600" dirty="0">
              <a:solidFill>
                <a:schemeClr val="tx1"/>
              </a:solidFill>
              <a:latin typeface="Century Gothic" panose="020B0502020202020204" pitchFamily="34" charset="0"/>
            </a:rPr>
            <a:t>Pot pour- can make own (scented bags)</a:t>
          </a:r>
        </a:p>
      </dgm:t>
    </dgm:pt>
    <dgm:pt modelId="{FDA73FD4-930C-4826-9276-0F3BD40A31D2}" type="parTrans" cxnId="{06F06AF6-FEF4-4CF0-982F-5A84E6AA37A8}">
      <dgm:prSet/>
      <dgm:spPr/>
      <dgm:t>
        <a:bodyPr/>
        <a:lstStyle/>
        <a:p>
          <a:endParaRPr lang="en-US"/>
        </a:p>
      </dgm:t>
    </dgm:pt>
    <dgm:pt modelId="{98CD5E54-1BE3-41E1-AAE6-8C9314CB63D1}" type="sibTrans" cxnId="{06F06AF6-FEF4-4CF0-982F-5A84E6AA37A8}">
      <dgm:prSet/>
      <dgm:spPr/>
      <dgm:t>
        <a:bodyPr/>
        <a:lstStyle/>
        <a:p>
          <a:endParaRPr lang="en-US"/>
        </a:p>
      </dgm:t>
    </dgm:pt>
    <dgm:pt modelId="{1A781498-0A4B-4BAB-A534-B1D4E957B383}">
      <dgm:prSet phldrT="[Text]" custT="1"/>
      <dgm:spPr/>
      <dgm:t>
        <a:bodyPr/>
        <a:lstStyle/>
        <a:p>
          <a:r>
            <a:rPr lang="en-US" sz="1600" dirty="0">
              <a:solidFill>
                <a:schemeClr val="tx1"/>
              </a:solidFill>
              <a:latin typeface="Century Gothic" panose="020B0502020202020204" pitchFamily="34" charset="0"/>
            </a:rPr>
            <a:t>Solutions for showers</a:t>
          </a:r>
        </a:p>
      </dgm:t>
    </dgm:pt>
    <dgm:pt modelId="{E6AD2FDB-20FD-4124-B55E-17F5A3654B02}" type="parTrans" cxnId="{F4082726-A13D-4F02-B6FD-02484B065FC6}">
      <dgm:prSet/>
      <dgm:spPr/>
      <dgm:t>
        <a:bodyPr/>
        <a:lstStyle/>
        <a:p>
          <a:endParaRPr lang="en-US"/>
        </a:p>
      </dgm:t>
    </dgm:pt>
    <dgm:pt modelId="{CFB6B8BC-99AA-4A94-850D-2E81BA2D0B34}" type="sibTrans" cxnId="{F4082726-A13D-4F02-B6FD-02484B065FC6}">
      <dgm:prSet/>
      <dgm:spPr/>
      <dgm:t>
        <a:bodyPr/>
        <a:lstStyle/>
        <a:p>
          <a:endParaRPr lang="en-US"/>
        </a:p>
      </dgm:t>
    </dgm:pt>
    <dgm:pt modelId="{69D5140E-C2D9-4B7D-AD58-DD7CB77E62F8}">
      <dgm:prSet phldrT="[Text]" custT="1"/>
      <dgm:spPr/>
      <dgm:t>
        <a:bodyPr/>
        <a:lstStyle/>
        <a:p>
          <a:r>
            <a:rPr lang="en-US" sz="1600" dirty="0">
              <a:solidFill>
                <a:schemeClr val="tx1"/>
              </a:solidFill>
              <a:latin typeface="Century Gothic" panose="020B0502020202020204" pitchFamily="34" charset="0"/>
            </a:rPr>
            <a:t>Continence issues solutions</a:t>
          </a:r>
        </a:p>
      </dgm:t>
    </dgm:pt>
    <dgm:pt modelId="{7A20DE6C-9931-45D0-84C2-9100BCC92179}" type="parTrans" cxnId="{0CDCD362-800C-4D70-BBAA-795B7D5DB987}">
      <dgm:prSet/>
      <dgm:spPr/>
      <dgm:t>
        <a:bodyPr/>
        <a:lstStyle/>
        <a:p>
          <a:endParaRPr lang="en-US"/>
        </a:p>
      </dgm:t>
    </dgm:pt>
    <dgm:pt modelId="{E7B77DC7-512C-4939-ABBD-CDFCD580C307}" type="sibTrans" cxnId="{0CDCD362-800C-4D70-BBAA-795B7D5DB987}">
      <dgm:prSet/>
      <dgm:spPr/>
      <dgm:t>
        <a:bodyPr/>
        <a:lstStyle/>
        <a:p>
          <a:endParaRPr lang="en-US"/>
        </a:p>
      </dgm:t>
    </dgm:pt>
    <dgm:pt modelId="{2342CE6C-3DAA-4C63-A11D-9A4D50207846}">
      <dgm:prSet phldrT="[Text]" custT="1"/>
      <dgm:spPr/>
      <dgm:t>
        <a:bodyPr/>
        <a:lstStyle/>
        <a:p>
          <a:r>
            <a:rPr lang="en-US" sz="1600" dirty="0">
              <a:solidFill>
                <a:schemeClr val="tx1"/>
              </a:solidFill>
              <a:latin typeface="Century Gothic" panose="020B0502020202020204" pitchFamily="34" charset="0"/>
            </a:rPr>
            <a:t>Ear plugs, sound machines</a:t>
          </a:r>
        </a:p>
      </dgm:t>
    </dgm:pt>
    <dgm:pt modelId="{F47B4C39-C738-47C3-8752-962C81016592}" type="parTrans" cxnId="{EACEE7EC-981D-4589-A51E-7A484C423C4D}">
      <dgm:prSet/>
      <dgm:spPr/>
      <dgm:t>
        <a:bodyPr/>
        <a:lstStyle/>
        <a:p>
          <a:endParaRPr lang="en-US"/>
        </a:p>
      </dgm:t>
    </dgm:pt>
    <dgm:pt modelId="{AF78AE70-725C-4975-AFFC-0CD21FFA4861}" type="sibTrans" cxnId="{EACEE7EC-981D-4589-A51E-7A484C423C4D}">
      <dgm:prSet/>
      <dgm:spPr/>
      <dgm:t>
        <a:bodyPr/>
        <a:lstStyle/>
        <a:p>
          <a:endParaRPr lang="en-US"/>
        </a:p>
      </dgm:t>
    </dgm:pt>
    <dgm:pt modelId="{6C295AA5-AB12-480F-B604-B5FD24252267}">
      <dgm:prSet phldrT="[Text]" custT="1"/>
      <dgm:spPr/>
      <dgm:t>
        <a:bodyPr/>
        <a:lstStyle/>
        <a:p>
          <a:r>
            <a:rPr lang="en-US" sz="2000" dirty="0">
              <a:solidFill>
                <a:schemeClr val="tx1"/>
              </a:solidFill>
              <a:latin typeface="Century Gothic" panose="020B0502020202020204" pitchFamily="34" charset="0"/>
            </a:rPr>
            <a:t>TORCH LIGHT OBS</a:t>
          </a:r>
        </a:p>
      </dgm:t>
    </dgm:pt>
    <dgm:pt modelId="{6E869A9E-E479-4EBB-98D2-86B2FB5A4EA5}" type="parTrans" cxnId="{6DE28E54-E0F6-4EF0-8C39-EBFD804F7D35}">
      <dgm:prSet/>
      <dgm:spPr/>
      <dgm:t>
        <a:bodyPr/>
        <a:lstStyle/>
        <a:p>
          <a:endParaRPr lang="en-US"/>
        </a:p>
      </dgm:t>
    </dgm:pt>
    <dgm:pt modelId="{BC596A97-0C67-429E-9E53-92EAA2BB5746}" type="sibTrans" cxnId="{6DE28E54-E0F6-4EF0-8C39-EBFD804F7D35}">
      <dgm:prSet/>
      <dgm:spPr/>
      <dgm:t>
        <a:bodyPr/>
        <a:lstStyle/>
        <a:p>
          <a:endParaRPr lang="en-US"/>
        </a:p>
      </dgm:t>
    </dgm:pt>
    <dgm:pt modelId="{3763252C-9AC1-468D-AD1E-A03003D71EFE}">
      <dgm:prSet custT="1"/>
      <dgm:spPr/>
      <dgm:t>
        <a:bodyPr/>
        <a:lstStyle/>
        <a:p>
          <a:r>
            <a:rPr lang="en-US" sz="1600" b="0" dirty="0">
              <a:solidFill>
                <a:schemeClr val="tx1"/>
              </a:solidFill>
              <a:latin typeface="Century Gothic" panose="020B0502020202020204" pitchFamily="34" charset="0"/>
            </a:rPr>
            <a:t>Bed assist pressure monitor</a:t>
          </a:r>
        </a:p>
      </dgm:t>
    </dgm:pt>
    <dgm:pt modelId="{A94418B4-9C5A-4C67-B0BA-9869E244999D}" type="parTrans" cxnId="{5C9F6072-CDD5-4297-A9B1-61E0F7651B55}">
      <dgm:prSet/>
      <dgm:spPr/>
      <dgm:t>
        <a:bodyPr/>
        <a:lstStyle/>
        <a:p>
          <a:endParaRPr lang="en-US"/>
        </a:p>
      </dgm:t>
    </dgm:pt>
    <dgm:pt modelId="{8BB33702-0A90-4F6A-8497-307BA6B2C8A8}" type="sibTrans" cxnId="{5C9F6072-CDD5-4297-A9B1-61E0F7651B55}">
      <dgm:prSet/>
      <dgm:spPr/>
      <dgm:t>
        <a:bodyPr/>
        <a:lstStyle/>
        <a:p>
          <a:endParaRPr lang="en-US"/>
        </a:p>
      </dgm:t>
    </dgm:pt>
    <dgm:pt modelId="{33D32DB7-2373-41AB-B23F-870E8C7D92BD}">
      <dgm:prSet custT="1"/>
      <dgm:spPr/>
      <dgm:t>
        <a:bodyPr/>
        <a:lstStyle/>
        <a:p>
          <a:r>
            <a:rPr lang="en-US" sz="1600" b="0" dirty="0">
              <a:solidFill>
                <a:schemeClr val="tx1"/>
              </a:solidFill>
              <a:latin typeface="Century Gothic" panose="020B0502020202020204" pitchFamily="34" charset="0"/>
            </a:rPr>
            <a:t>Pulse oximeter</a:t>
          </a:r>
        </a:p>
      </dgm:t>
    </dgm:pt>
    <dgm:pt modelId="{4D721BF2-13E8-46BF-A1A0-E6951F30449E}" type="parTrans" cxnId="{118F3E13-BFEE-4358-8CBE-0B65A239E702}">
      <dgm:prSet/>
      <dgm:spPr/>
      <dgm:t>
        <a:bodyPr/>
        <a:lstStyle/>
        <a:p>
          <a:endParaRPr lang="en-US"/>
        </a:p>
      </dgm:t>
    </dgm:pt>
    <dgm:pt modelId="{01B0B2A2-A04C-43CE-AE4C-CF729BA77A5C}" type="sibTrans" cxnId="{118F3E13-BFEE-4358-8CBE-0B65A239E702}">
      <dgm:prSet/>
      <dgm:spPr/>
      <dgm:t>
        <a:bodyPr/>
        <a:lstStyle/>
        <a:p>
          <a:endParaRPr lang="en-US"/>
        </a:p>
      </dgm:t>
    </dgm:pt>
    <dgm:pt modelId="{FBBDFF2A-A3C0-41D3-92BB-15F1918FFB77}">
      <dgm:prSet custT="1"/>
      <dgm:spPr/>
      <dgm:t>
        <a:bodyPr/>
        <a:lstStyle/>
        <a:p>
          <a:r>
            <a:rPr lang="en-US" sz="1600" b="0" dirty="0">
              <a:solidFill>
                <a:schemeClr val="tx1"/>
              </a:solidFill>
              <a:latin typeface="Century Gothic" panose="020B0502020202020204" pitchFamily="34" charset="0"/>
            </a:rPr>
            <a:t>Fitbits</a:t>
          </a:r>
        </a:p>
      </dgm:t>
    </dgm:pt>
    <dgm:pt modelId="{9F79B3DF-3854-4E67-9927-E33A6F39F44B}" type="parTrans" cxnId="{46DAF953-2345-444D-A9A6-6A38F21750C9}">
      <dgm:prSet/>
      <dgm:spPr/>
      <dgm:t>
        <a:bodyPr/>
        <a:lstStyle/>
        <a:p>
          <a:endParaRPr lang="en-US"/>
        </a:p>
      </dgm:t>
    </dgm:pt>
    <dgm:pt modelId="{3A3B325E-4CF4-456D-B9BE-5E1E0381E5FA}" type="sibTrans" cxnId="{46DAF953-2345-444D-A9A6-6A38F21750C9}">
      <dgm:prSet/>
      <dgm:spPr/>
      <dgm:t>
        <a:bodyPr/>
        <a:lstStyle/>
        <a:p>
          <a:endParaRPr lang="en-US"/>
        </a:p>
      </dgm:t>
    </dgm:pt>
    <dgm:pt modelId="{622D5BE1-8A64-46F6-90CB-7F43DF02CCAE}">
      <dgm:prSet custT="1"/>
      <dgm:spPr/>
      <dgm:t>
        <a:bodyPr/>
        <a:lstStyle/>
        <a:p>
          <a:r>
            <a:rPr lang="en-US" sz="1600" b="0" dirty="0">
              <a:solidFill>
                <a:schemeClr val="tx1"/>
              </a:solidFill>
              <a:latin typeface="Century Gothic" panose="020B0502020202020204" pitchFamily="34" charset="0"/>
            </a:rPr>
            <a:t>Withings sleep tracking mat</a:t>
          </a:r>
        </a:p>
      </dgm:t>
    </dgm:pt>
    <dgm:pt modelId="{197F6FBC-836C-4853-9D34-9FA2A8E26756}" type="parTrans" cxnId="{4172C40E-FC78-4B38-8586-AE4AE27DF9EE}">
      <dgm:prSet/>
      <dgm:spPr/>
      <dgm:t>
        <a:bodyPr/>
        <a:lstStyle/>
        <a:p>
          <a:endParaRPr lang="en-US"/>
        </a:p>
      </dgm:t>
    </dgm:pt>
    <dgm:pt modelId="{BA976178-03D9-42FC-8B3C-5940F7B369DD}" type="sibTrans" cxnId="{4172C40E-FC78-4B38-8586-AE4AE27DF9EE}">
      <dgm:prSet/>
      <dgm:spPr/>
      <dgm:t>
        <a:bodyPr/>
        <a:lstStyle/>
        <a:p>
          <a:endParaRPr lang="en-US"/>
        </a:p>
      </dgm:t>
    </dgm:pt>
    <dgm:pt modelId="{09013197-68CE-42B4-9C38-CB4A0886AC22}">
      <dgm:prSet custT="1"/>
      <dgm:spPr/>
      <dgm:t>
        <a:bodyPr/>
        <a:lstStyle/>
        <a:p>
          <a:r>
            <a:rPr lang="en-US" sz="1600" b="0" dirty="0">
              <a:solidFill>
                <a:schemeClr val="tx1"/>
              </a:solidFill>
              <a:latin typeface="Century Gothic" panose="020B0502020202020204" pitchFamily="34" charset="0"/>
            </a:rPr>
            <a:t>Sleeptight pressure sensor</a:t>
          </a:r>
        </a:p>
      </dgm:t>
    </dgm:pt>
    <dgm:pt modelId="{2C4CA563-A07A-4C5A-8E20-92CE8F4F1C24}" type="parTrans" cxnId="{68A1A4E5-D71A-4F43-A6D1-07A5B186902B}">
      <dgm:prSet/>
      <dgm:spPr/>
      <dgm:t>
        <a:bodyPr/>
        <a:lstStyle/>
        <a:p>
          <a:endParaRPr lang="en-US"/>
        </a:p>
      </dgm:t>
    </dgm:pt>
    <dgm:pt modelId="{3288BA9F-57A7-422D-A8EE-5C4D79CBB22A}" type="sibTrans" cxnId="{68A1A4E5-D71A-4F43-A6D1-07A5B186902B}">
      <dgm:prSet/>
      <dgm:spPr/>
      <dgm:t>
        <a:bodyPr/>
        <a:lstStyle/>
        <a:p>
          <a:endParaRPr lang="en-US"/>
        </a:p>
      </dgm:t>
    </dgm:pt>
    <dgm:pt modelId="{6353B22A-83B5-4A16-B4AA-BEB88B224C9B}">
      <dgm:prSet custT="1"/>
      <dgm:spPr/>
      <dgm:t>
        <a:bodyPr/>
        <a:lstStyle/>
        <a:p>
          <a:r>
            <a:rPr lang="en-US" sz="1600" b="0" dirty="0">
              <a:solidFill>
                <a:schemeClr val="tx1"/>
              </a:solidFill>
              <a:latin typeface="Century Gothic" panose="020B0502020202020204" pitchFamily="34" charset="0"/>
            </a:rPr>
            <a:t>Lamp, colored torches, mask, dimmed lights</a:t>
          </a:r>
        </a:p>
      </dgm:t>
    </dgm:pt>
    <dgm:pt modelId="{55D91417-1DFE-40A5-996B-BABDA9B50450}" type="parTrans" cxnId="{0FB987E1-AC2C-4307-9E95-A8A561EBA7A0}">
      <dgm:prSet/>
      <dgm:spPr/>
      <dgm:t>
        <a:bodyPr/>
        <a:lstStyle/>
        <a:p>
          <a:endParaRPr lang="en-US"/>
        </a:p>
      </dgm:t>
    </dgm:pt>
    <dgm:pt modelId="{CE7BCB9B-369F-4307-A0F7-5FCECFF5EEDB}" type="sibTrans" cxnId="{0FB987E1-AC2C-4307-9E95-A8A561EBA7A0}">
      <dgm:prSet/>
      <dgm:spPr/>
      <dgm:t>
        <a:bodyPr/>
        <a:lstStyle/>
        <a:p>
          <a:endParaRPr lang="en-US"/>
        </a:p>
      </dgm:t>
    </dgm:pt>
    <dgm:pt modelId="{55E7BF65-A01E-4060-BCA3-4116D06244A2}" type="pres">
      <dgm:prSet presAssocID="{78D76E95-9FD6-4834-9D55-C36F7387C700}" presName="linearFlow" presStyleCnt="0">
        <dgm:presLayoutVars>
          <dgm:dir/>
          <dgm:animLvl val="lvl"/>
          <dgm:resizeHandles/>
        </dgm:presLayoutVars>
      </dgm:prSet>
      <dgm:spPr/>
      <dgm:t>
        <a:bodyPr/>
        <a:lstStyle/>
        <a:p>
          <a:endParaRPr lang="en-US"/>
        </a:p>
      </dgm:t>
    </dgm:pt>
    <dgm:pt modelId="{90560FA1-AD93-44E4-BC5F-FED5765D57B4}" type="pres">
      <dgm:prSet presAssocID="{DC154BEA-AB98-46A5-A678-FA1D26FED9BC}" presName="compositeNode" presStyleCnt="0">
        <dgm:presLayoutVars>
          <dgm:bulletEnabled val="1"/>
        </dgm:presLayoutVars>
      </dgm:prSet>
      <dgm:spPr/>
    </dgm:pt>
    <dgm:pt modelId="{3962D013-631A-487E-ABC8-C5A6CEC6B3C2}" type="pres">
      <dgm:prSet presAssocID="{DC154BEA-AB98-46A5-A678-FA1D26FED9BC}" presName="image" presStyleLbl="fgImgPlace1" presStyleIdx="0" presStyleCnt="4"/>
      <dgm:spPr>
        <a:blipFill rotWithShape="1">
          <a:blip xmlns:r="http://schemas.openxmlformats.org/officeDocument/2006/relationships" r:embed="rId1"/>
          <a:stretch>
            <a:fillRect/>
          </a:stretch>
        </a:blipFill>
      </dgm:spPr>
    </dgm:pt>
    <dgm:pt modelId="{5F501200-8380-471D-809A-198E1459C0B1}" type="pres">
      <dgm:prSet presAssocID="{DC154BEA-AB98-46A5-A678-FA1D26FED9BC}" presName="childNode" presStyleLbl="node1" presStyleIdx="0" presStyleCnt="4">
        <dgm:presLayoutVars>
          <dgm:bulletEnabled val="1"/>
        </dgm:presLayoutVars>
      </dgm:prSet>
      <dgm:spPr/>
      <dgm:t>
        <a:bodyPr/>
        <a:lstStyle/>
        <a:p>
          <a:endParaRPr lang="en-US"/>
        </a:p>
      </dgm:t>
    </dgm:pt>
    <dgm:pt modelId="{B16164A2-DDF4-4EEB-92CC-D09F5CEC7F8B}" type="pres">
      <dgm:prSet presAssocID="{DC154BEA-AB98-46A5-A678-FA1D26FED9BC}" presName="parentNode" presStyleLbl="revTx" presStyleIdx="0" presStyleCnt="4">
        <dgm:presLayoutVars>
          <dgm:chMax val="0"/>
          <dgm:bulletEnabled val="1"/>
        </dgm:presLayoutVars>
      </dgm:prSet>
      <dgm:spPr/>
      <dgm:t>
        <a:bodyPr/>
        <a:lstStyle/>
        <a:p>
          <a:endParaRPr lang="en-US"/>
        </a:p>
      </dgm:t>
    </dgm:pt>
    <dgm:pt modelId="{B967CDA4-50B2-4299-BAC8-A6176794DD24}" type="pres">
      <dgm:prSet presAssocID="{17B35EFB-CABE-4A1D-8B48-5D03403BF902}" presName="sibTrans" presStyleCnt="0"/>
      <dgm:spPr/>
    </dgm:pt>
    <dgm:pt modelId="{72B84DC9-5281-4818-905A-F2BBD929EAC9}" type="pres">
      <dgm:prSet presAssocID="{6C295AA5-AB12-480F-B604-B5FD24252267}" presName="compositeNode" presStyleCnt="0">
        <dgm:presLayoutVars>
          <dgm:bulletEnabled val="1"/>
        </dgm:presLayoutVars>
      </dgm:prSet>
      <dgm:spPr/>
    </dgm:pt>
    <dgm:pt modelId="{50C91B7E-66FF-4BC5-82C1-E3D6918727AE}" type="pres">
      <dgm:prSet presAssocID="{6C295AA5-AB12-480F-B604-B5FD24252267}" presName="image" presStyleLbl="fgImgPlace1" presStyleIdx="1" presStyleCnt="4"/>
      <dgm:spPr>
        <a:blipFill rotWithShape="1">
          <a:blip xmlns:r="http://schemas.openxmlformats.org/officeDocument/2006/relationships" r:embed="rId2"/>
          <a:stretch>
            <a:fillRect/>
          </a:stretch>
        </a:blipFill>
      </dgm:spPr>
    </dgm:pt>
    <dgm:pt modelId="{44F4DC60-98E5-45A4-AA99-EE3914B0B22A}" type="pres">
      <dgm:prSet presAssocID="{6C295AA5-AB12-480F-B604-B5FD24252267}" presName="childNode" presStyleLbl="node1" presStyleIdx="1" presStyleCnt="4">
        <dgm:presLayoutVars>
          <dgm:bulletEnabled val="1"/>
        </dgm:presLayoutVars>
      </dgm:prSet>
      <dgm:spPr/>
      <dgm:t>
        <a:bodyPr/>
        <a:lstStyle/>
        <a:p>
          <a:endParaRPr lang="en-US"/>
        </a:p>
      </dgm:t>
    </dgm:pt>
    <dgm:pt modelId="{91A89FA1-4CF5-4A9C-8EBE-912FAEF13A75}" type="pres">
      <dgm:prSet presAssocID="{6C295AA5-AB12-480F-B604-B5FD24252267}" presName="parentNode" presStyleLbl="revTx" presStyleIdx="1" presStyleCnt="4">
        <dgm:presLayoutVars>
          <dgm:chMax val="0"/>
          <dgm:bulletEnabled val="1"/>
        </dgm:presLayoutVars>
      </dgm:prSet>
      <dgm:spPr/>
      <dgm:t>
        <a:bodyPr/>
        <a:lstStyle/>
        <a:p>
          <a:endParaRPr lang="en-US"/>
        </a:p>
      </dgm:t>
    </dgm:pt>
    <dgm:pt modelId="{79507FB7-8C21-4678-B6C1-084D5E40F863}" type="pres">
      <dgm:prSet presAssocID="{BC596A97-0C67-429E-9E53-92EAA2BB5746}" presName="sibTrans" presStyleCnt="0"/>
      <dgm:spPr/>
    </dgm:pt>
    <dgm:pt modelId="{F6A3BF01-5DBE-4315-867D-1D57DE89F538}" type="pres">
      <dgm:prSet presAssocID="{2AA7C8DA-6EA0-49E0-BAF7-8A87528B66C2}" presName="compositeNode" presStyleCnt="0">
        <dgm:presLayoutVars>
          <dgm:bulletEnabled val="1"/>
        </dgm:presLayoutVars>
      </dgm:prSet>
      <dgm:spPr/>
    </dgm:pt>
    <dgm:pt modelId="{BE6CEF8E-6F0C-4E6A-AF29-46AB2C1C480B}" type="pres">
      <dgm:prSet presAssocID="{2AA7C8DA-6EA0-49E0-BAF7-8A87528B66C2}" presName="image" presStyleLbl="fgImgPlace1" presStyleIdx="2" presStyleCnt="4"/>
      <dgm:spPr>
        <a:blipFill rotWithShape="1">
          <a:blip xmlns:r="http://schemas.openxmlformats.org/officeDocument/2006/relationships" r:embed="rId3"/>
          <a:stretch>
            <a:fillRect/>
          </a:stretch>
        </a:blipFill>
      </dgm:spPr>
    </dgm:pt>
    <dgm:pt modelId="{50005018-9CE0-491B-A888-58ED10F67B4C}" type="pres">
      <dgm:prSet presAssocID="{2AA7C8DA-6EA0-49E0-BAF7-8A87528B66C2}" presName="childNode" presStyleLbl="node1" presStyleIdx="2" presStyleCnt="4">
        <dgm:presLayoutVars>
          <dgm:bulletEnabled val="1"/>
        </dgm:presLayoutVars>
      </dgm:prSet>
      <dgm:spPr/>
      <dgm:t>
        <a:bodyPr/>
        <a:lstStyle/>
        <a:p>
          <a:endParaRPr lang="en-US"/>
        </a:p>
      </dgm:t>
    </dgm:pt>
    <dgm:pt modelId="{4B9FF802-701D-44D7-B06F-1F964110263B}" type="pres">
      <dgm:prSet presAssocID="{2AA7C8DA-6EA0-49E0-BAF7-8A87528B66C2}" presName="parentNode" presStyleLbl="revTx" presStyleIdx="2" presStyleCnt="4">
        <dgm:presLayoutVars>
          <dgm:chMax val="0"/>
          <dgm:bulletEnabled val="1"/>
        </dgm:presLayoutVars>
      </dgm:prSet>
      <dgm:spPr/>
      <dgm:t>
        <a:bodyPr/>
        <a:lstStyle/>
        <a:p>
          <a:endParaRPr lang="en-US"/>
        </a:p>
      </dgm:t>
    </dgm:pt>
    <dgm:pt modelId="{8EAD18B3-2EC6-4442-B886-5B75E6015F76}" type="pres">
      <dgm:prSet presAssocID="{2A313D95-B303-4289-B2FA-AF5C12CC01B1}" presName="sibTrans" presStyleCnt="0"/>
      <dgm:spPr/>
    </dgm:pt>
    <dgm:pt modelId="{9B6D690C-87E2-4B85-9DD1-1ECB45AF7BF7}" type="pres">
      <dgm:prSet presAssocID="{D09746AD-3DF6-4548-8BCE-87D0DFB9CD50}" presName="compositeNode" presStyleCnt="0">
        <dgm:presLayoutVars>
          <dgm:bulletEnabled val="1"/>
        </dgm:presLayoutVars>
      </dgm:prSet>
      <dgm:spPr/>
    </dgm:pt>
    <dgm:pt modelId="{97BA1EE5-AC5C-4C1E-BAAB-44F4A3C57A94}" type="pres">
      <dgm:prSet presAssocID="{D09746AD-3DF6-4548-8BCE-87D0DFB9CD50}" presName="image" presStyleLbl="fgImgPlace1" presStyleIdx="3" presStyleCnt="4"/>
      <dgm:spPr>
        <a:blipFill rotWithShape="1">
          <a:blip xmlns:r="http://schemas.openxmlformats.org/officeDocument/2006/relationships" r:embed="rId4"/>
          <a:stretch>
            <a:fillRect/>
          </a:stretch>
        </a:blipFill>
      </dgm:spPr>
    </dgm:pt>
    <dgm:pt modelId="{2193554F-62D2-4B40-95B3-861493841438}" type="pres">
      <dgm:prSet presAssocID="{D09746AD-3DF6-4548-8BCE-87D0DFB9CD50}" presName="childNode" presStyleLbl="node1" presStyleIdx="3" presStyleCnt="4">
        <dgm:presLayoutVars>
          <dgm:bulletEnabled val="1"/>
        </dgm:presLayoutVars>
      </dgm:prSet>
      <dgm:spPr/>
      <dgm:t>
        <a:bodyPr/>
        <a:lstStyle/>
        <a:p>
          <a:endParaRPr lang="en-US"/>
        </a:p>
      </dgm:t>
    </dgm:pt>
    <dgm:pt modelId="{4E95026E-AC78-4BE7-A08F-6B3BBFD2F1C3}" type="pres">
      <dgm:prSet presAssocID="{D09746AD-3DF6-4548-8BCE-87D0DFB9CD50}" presName="parentNode" presStyleLbl="revTx" presStyleIdx="3" presStyleCnt="4">
        <dgm:presLayoutVars>
          <dgm:chMax val="0"/>
          <dgm:bulletEnabled val="1"/>
        </dgm:presLayoutVars>
      </dgm:prSet>
      <dgm:spPr/>
      <dgm:t>
        <a:bodyPr/>
        <a:lstStyle/>
        <a:p>
          <a:endParaRPr lang="en-US"/>
        </a:p>
      </dgm:t>
    </dgm:pt>
  </dgm:ptLst>
  <dgm:cxnLst>
    <dgm:cxn modelId="{0FB987E1-AC2C-4307-9E95-A8A561EBA7A0}" srcId="{6C295AA5-AB12-480F-B604-B5FD24252267}" destId="{6353B22A-83B5-4A16-B4AA-BEB88B224C9B}" srcOrd="5" destOrd="0" parTransId="{55D91417-1DFE-40A5-996B-BABDA9B50450}" sibTransId="{CE7BCB9B-369F-4307-A0F7-5FCECFF5EEDB}"/>
    <dgm:cxn modelId="{DA2BD815-7F54-4C07-9499-0B69308AA9A9}" type="presOf" srcId="{D09746AD-3DF6-4548-8BCE-87D0DFB9CD50}" destId="{4E95026E-AC78-4BE7-A08F-6B3BBFD2F1C3}" srcOrd="0" destOrd="0" presId="urn:microsoft.com/office/officeart/2005/8/layout/hList2"/>
    <dgm:cxn modelId="{9DFF5CA5-9A08-46F1-A5AE-DD965B4A5395}" type="presOf" srcId="{2AA7C8DA-6EA0-49E0-BAF7-8A87528B66C2}" destId="{4B9FF802-701D-44D7-B06F-1F964110263B}" srcOrd="0" destOrd="0" presId="urn:microsoft.com/office/officeart/2005/8/layout/hList2"/>
    <dgm:cxn modelId="{EACEE7EC-981D-4589-A51E-7A484C423C4D}" srcId="{2AA7C8DA-6EA0-49E0-BAF7-8A87528B66C2}" destId="{2342CE6C-3DAA-4C63-A11D-9A4D50207846}" srcOrd="3" destOrd="0" parTransId="{F47B4C39-C738-47C3-8752-962C81016592}" sibTransId="{AF78AE70-725C-4975-AFFC-0CD21FFA4861}"/>
    <dgm:cxn modelId="{003E23A1-9FFC-4B10-94A9-702E1A463A63}" type="presOf" srcId="{6C295AA5-AB12-480F-B604-B5FD24252267}" destId="{91A89FA1-4CF5-4A9C-8EBE-912FAEF13A75}" srcOrd="0" destOrd="0" presId="urn:microsoft.com/office/officeart/2005/8/layout/hList2"/>
    <dgm:cxn modelId="{6B59C075-2259-4877-A19A-531F30E0B22C}" type="presOf" srcId="{D01A661E-9BAE-4766-A789-B77435010055}" destId="{2193554F-62D2-4B40-95B3-861493841438}" srcOrd="0" destOrd="0" presId="urn:microsoft.com/office/officeart/2005/8/layout/hList2"/>
    <dgm:cxn modelId="{62DE8D5A-0433-4A3A-86F7-05465E67DF18}" type="presOf" srcId="{09013197-68CE-42B4-9C38-CB4A0886AC22}" destId="{44F4DC60-98E5-45A4-AA99-EE3914B0B22A}" srcOrd="0" destOrd="4" presId="urn:microsoft.com/office/officeart/2005/8/layout/hList2"/>
    <dgm:cxn modelId="{6CB3DD25-86E5-46D1-A493-70C1356DE5B9}" type="presOf" srcId="{C467B130-FAE1-4A64-9421-9CD304A34ACE}" destId="{5F501200-8380-471D-809A-198E1459C0B1}" srcOrd="0" destOrd="3" presId="urn:microsoft.com/office/officeart/2005/8/layout/hList2"/>
    <dgm:cxn modelId="{959B2B85-6442-4657-AD8B-8E1A9A8581F1}" type="presOf" srcId="{6353B22A-83B5-4A16-B4AA-BEB88B224C9B}" destId="{44F4DC60-98E5-45A4-AA99-EE3914B0B22A}" srcOrd="0" destOrd="5" presId="urn:microsoft.com/office/officeart/2005/8/layout/hList2"/>
    <dgm:cxn modelId="{61EBF692-46B9-439E-B916-4F7E62434016}" type="presOf" srcId="{2342CE6C-3DAA-4C63-A11D-9A4D50207846}" destId="{50005018-9CE0-491B-A888-58ED10F67B4C}" srcOrd="0" destOrd="3" presId="urn:microsoft.com/office/officeart/2005/8/layout/hList2"/>
    <dgm:cxn modelId="{0CDCD362-800C-4D70-BBAA-795B7D5DB987}" srcId="{D09746AD-3DF6-4548-8BCE-87D0DFB9CD50}" destId="{69D5140E-C2D9-4B7D-AD58-DD7CB77E62F8}" srcOrd="4" destOrd="0" parTransId="{7A20DE6C-9931-45D0-84C2-9100BCC92179}" sibTransId="{E7B77DC7-512C-4939-ABBD-CDFCD580C307}"/>
    <dgm:cxn modelId="{121C3823-C761-4C1E-BBDD-E065ABBEC47D}" type="presOf" srcId="{E8B7F619-10E8-49FE-8495-26DFC64ED0A1}" destId="{5F501200-8380-471D-809A-198E1459C0B1}" srcOrd="0" destOrd="0" presId="urn:microsoft.com/office/officeart/2005/8/layout/hList2"/>
    <dgm:cxn modelId="{668B0C3B-EA75-4BF2-B4F6-E2D41FC5A4F6}" type="presOf" srcId="{A0639BAD-B44C-4E74-96AD-0FB07BAFE540}" destId="{2193554F-62D2-4B40-95B3-861493841438}" srcOrd="0" destOrd="2" presId="urn:microsoft.com/office/officeart/2005/8/layout/hList2"/>
    <dgm:cxn modelId="{68A1A4E5-D71A-4F43-A6D1-07A5B186902B}" srcId="{6C295AA5-AB12-480F-B604-B5FD24252267}" destId="{09013197-68CE-42B4-9C38-CB4A0886AC22}" srcOrd="4" destOrd="0" parTransId="{2C4CA563-A07A-4C5A-8E20-92CE8F4F1C24}" sibTransId="{3288BA9F-57A7-422D-A8EE-5C4D79CBB22A}"/>
    <dgm:cxn modelId="{872F5147-3C39-4104-BA0A-AF877BC98C95}" srcId="{2AA7C8DA-6EA0-49E0-BAF7-8A87528B66C2}" destId="{30A9DEA7-1FD7-4FB2-BF77-CE1E69461E45}" srcOrd="2" destOrd="0" parTransId="{B8C9B50B-B6DC-441C-9043-3C75879EE7B7}" sibTransId="{2723CFF9-F4B8-452B-852F-D1F4EE22E475}"/>
    <dgm:cxn modelId="{46DAF953-2345-444D-A9A6-6A38F21750C9}" srcId="{6C295AA5-AB12-480F-B604-B5FD24252267}" destId="{FBBDFF2A-A3C0-41D3-92BB-15F1918FFB77}" srcOrd="2" destOrd="0" parTransId="{9F79B3DF-3854-4E67-9927-E33A6F39F44B}" sibTransId="{3A3B325E-4CF4-456D-B9BE-5E1E0381E5FA}"/>
    <dgm:cxn modelId="{D324F099-EBDE-4CD3-A368-B57A304DE13C}" srcId="{DC154BEA-AB98-46A5-A678-FA1D26FED9BC}" destId="{E8B7F619-10E8-49FE-8495-26DFC64ED0A1}" srcOrd="0" destOrd="0" parTransId="{2B434E15-50DC-467B-9E7E-52F362ECFA22}" sibTransId="{4BEB27E5-65BD-4AFC-AD98-5FDEF4CE947D}"/>
    <dgm:cxn modelId="{EF0005E0-38C0-4727-B637-C8665D1E21EF}" type="presOf" srcId="{30A9DEA7-1FD7-4FB2-BF77-CE1E69461E45}" destId="{50005018-9CE0-491B-A888-58ED10F67B4C}" srcOrd="0" destOrd="2" presId="urn:microsoft.com/office/officeart/2005/8/layout/hList2"/>
    <dgm:cxn modelId="{B8DD1E2E-CF3C-4F6C-8C49-43C85017F2DB}" srcId="{78D76E95-9FD6-4834-9D55-C36F7387C700}" destId="{2AA7C8DA-6EA0-49E0-BAF7-8A87528B66C2}" srcOrd="2" destOrd="0" parTransId="{4620C7C0-2CAE-48BA-A531-9CE9D00856ED}" sibTransId="{2A313D95-B303-4289-B2FA-AF5C12CC01B1}"/>
    <dgm:cxn modelId="{002594EA-149D-43F6-A9D0-20087FB62062}" type="presOf" srcId="{B33EB3FE-83C3-4326-BA98-3C4BDC4B64BC}" destId="{50005018-9CE0-491B-A888-58ED10F67B4C}" srcOrd="0" destOrd="0" presId="urn:microsoft.com/office/officeart/2005/8/layout/hList2"/>
    <dgm:cxn modelId="{ABBC6DCD-399A-4DD7-B3C6-9E4E55BA2CB2}" srcId="{DC154BEA-AB98-46A5-A678-FA1D26FED9BC}" destId="{DA45E0C5-4B21-4CFB-9AAA-FAA2C82F76D5}" srcOrd="2" destOrd="0" parTransId="{8CD5C69E-983A-4F20-9550-302A339E14E6}" sibTransId="{DFC3D95E-A532-4B3A-989E-B74360622F22}"/>
    <dgm:cxn modelId="{CDD6571A-3B63-4765-9253-4EAB94376466}" type="presOf" srcId="{1B8DF9FC-6BD8-41C1-AF62-534D24C898DF}" destId="{2193554F-62D2-4B40-95B3-861493841438}" srcOrd="0" destOrd="1" presId="urn:microsoft.com/office/officeart/2005/8/layout/hList2"/>
    <dgm:cxn modelId="{39A98635-965B-4B9E-A777-EB2502B7B738}" type="presOf" srcId="{78D76E95-9FD6-4834-9D55-C36F7387C700}" destId="{55E7BF65-A01E-4060-BCA3-4116D06244A2}" srcOrd="0" destOrd="0" presId="urn:microsoft.com/office/officeart/2005/8/layout/hList2"/>
    <dgm:cxn modelId="{8A6AD67F-713D-4960-913C-9D6DBA5F0EB7}" srcId="{2AA7C8DA-6EA0-49E0-BAF7-8A87528B66C2}" destId="{B33EB3FE-83C3-4326-BA98-3C4BDC4B64BC}" srcOrd="0" destOrd="0" parTransId="{0CFFACF6-6184-475B-9B8E-EDA47EA034CC}" sibTransId="{8BEEAB8A-F17B-4299-A744-D41141B792BF}"/>
    <dgm:cxn modelId="{5C9F6072-CDD5-4297-A9B1-61E0F7651B55}" srcId="{6C295AA5-AB12-480F-B604-B5FD24252267}" destId="{3763252C-9AC1-468D-AD1E-A03003D71EFE}" srcOrd="0" destOrd="0" parTransId="{A94418B4-9C5A-4C67-B0BA-9869E244999D}" sibTransId="{8BB33702-0A90-4F6A-8497-307BA6B2C8A8}"/>
    <dgm:cxn modelId="{FC878F68-DC67-4926-9345-9EC4E27B3E13}" srcId="{78D76E95-9FD6-4834-9D55-C36F7387C700}" destId="{DC154BEA-AB98-46A5-A678-FA1D26FED9BC}" srcOrd="0" destOrd="0" parTransId="{69E93F92-2729-4E5B-A15C-E96519730E8A}" sibTransId="{17B35EFB-CABE-4A1D-8B48-5D03403BF902}"/>
    <dgm:cxn modelId="{3C2A93C9-C260-4A67-8753-0EA9099D5816}" type="presOf" srcId="{033A3C3F-3448-47EE-A988-C56AAE0A10CD}" destId="{5F501200-8380-471D-809A-198E1459C0B1}" srcOrd="0" destOrd="1" presId="urn:microsoft.com/office/officeart/2005/8/layout/hList2"/>
    <dgm:cxn modelId="{B01A9C17-31D2-4A87-BFBF-001674C7E28F}" type="presOf" srcId="{69D5140E-C2D9-4B7D-AD58-DD7CB77E62F8}" destId="{2193554F-62D2-4B40-95B3-861493841438}" srcOrd="0" destOrd="4" presId="urn:microsoft.com/office/officeart/2005/8/layout/hList2"/>
    <dgm:cxn modelId="{4C227E3D-3F73-4914-9A34-FB1E183A26F8}" type="presOf" srcId="{622D5BE1-8A64-46F6-90CB-7F43DF02CCAE}" destId="{44F4DC60-98E5-45A4-AA99-EE3914B0B22A}" srcOrd="0" destOrd="3" presId="urn:microsoft.com/office/officeart/2005/8/layout/hList2"/>
    <dgm:cxn modelId="{06F06AF6-FEF4-4CF0-982F-5A84E6AA37A8}" srcId="{D09746AD-3DF6-4548-8BCE-87D0DFB9CD50}" destId="{1B8DF9FC-6BD8-41C1-AF62-534D24C898DF}" srcOrd="1" destOrd="0" parTransId="{FDA73FD4-930C-4826-9276-0F3BD40A31D2}" sibTransId="{98CD5E54-1BE3-41E1-AAE6-8C9314CB63D1}"/>
    <dgm:cxn modelId="{59FD838D-1929-4665-B34C-95EE7D017E2F}" type="presOf" srcId="{DA45E0C5-4B21-4CFB-9AAA-FAA2C82F76D5}" destId="{5F501200-8380-471D-809A-198E1459C0B1}" srcOrd="0" destOrd="2" presId="urn:microsoft.com/office/officeart/2005/8/layout/hList2"/>
    <dgm:cxn modelId="{419700A0-FAE9-4881-983E-2AAE6ADA2C0E}" type="presOf" srcId="{DC154BEA-AB98-46A5-A678-FA1D26FED9BC}" destId="{B16164A2-DDF4-4EEB-92CC-D09F5CEC7F8B}" srcOrd="0" destOrd="0" presId="urn:microsoft.com/office/officeart/2005/8/layout/hList2"/>
    <dgm:cxn modelId="{90BA1DBE-16DD-481E-960C-52E4060D3252}" srcId="{DC154BEA-AB98-46A5-A678-FA1D26FED9BC}" destId="{C467B130-FAE1-4A64-9421-9CD304A34ACE}" srcOrd="3" destOrd="0" parTransId="{8536A861-0B1D-4CCD-A4FC-8009F0D9CB8E}" sibTransId="{4EA5D0B6-F7F0-486B-853B-BA097AEED0F1}"/>
    <dgm:cxn modelId="{118F3E13-BFEE-4358-8CBE-0B65A239E702}" srcId="{6C295AA5-AB12-480F-B604-B5FD24252267}" destId="{33D32DB7-2373-41AB-B23F-870E8C7D92BD}" srcOrd="1" destOrd="0" parTransId="{4D721BF2-13E8-46BF-A1A0-E6951F30449E}" sibTransId="{01B0B2A2-A04C-43CE-AE4C-CF729BA77A5C}"/>
    <dgm:cxn modelId="{035976DB-6361-4B54-BA2A-9C2E98061D3C}" srcId="{2AA7C8DA-6EA0-49E0-BAF7-8A87528B66C2}" destId="{B8751CC6-131B-4641-833C-BA5A338BC947}" srcOrd="1" destOrd="0" parTransId="{C797BC0E-54BF-4551-BF2F-E6CFD88C2EFB}" sibTransId="{B22EA332-6094-4B6F-832D-E060454D6C62}"/>
    <dgm:cxn modelId="{6DE28E54-E0F6-4EF0-8C39-EBFD804F7D35}" srcId="{78D76E95-9FD6-4834-9D55-C36F7387C700}" destId="{6C295AA5-AB12-480F-B604-B5FD24252267}" srcOrd="1" destOrd="0" parTransId="{6E869A9E-E479-4EBB-98D2-86B2FB5A4EA5}" sibTransId="{BC596A97-0C67-429E-9E53-92EAA2BB5746}"/>
    <dgm:cxn modelId="{3A1031D9-7876-4F5F-BC66-93B943A51BE1}" srcId="{78D76E95-9FD6-4834-9D55-C36F7387C700}" destId="{D09746AD-3DF6-4548-8BCE-87D0DFB9CD50}" srcOrd="3" destOrd="0" parTransId="{AC4B964C-0DFD-484A-956E-33405F8685C6}" sibTransId="{9DA9F9B4-E9D9-406D-BDEF-66820C006D55}"/>
    <dgm:cxn modelId="{00A95C42-1F71-4D77-810A-29A3044034B2}" type="presOf" srcId="{33D32DB7-2373-41AB-B23F-870E8C7D92BD}" destId="{44F4DC60-98E5-45A4-AA99-EE3914B0B22A}" srcOrd="0" destOrd="1" presId="urn:microsoft.com/office/officeart/2005/8/layout/hList2"/>
    <dgm:cxn modelId="{3D38DB45-74CF-4F16-A83F-6E0BA1C9E5FF}" type="presOf" srcId="{3763252C-9AC1-468D-AD1E-A03003D71EFE}" destId="{44F4DC60-98E5-45A4-AA99-EE3914B0B22A}" srcOrd="0" destOrd="0" presId="urn:microsoft.com/office/officeart/2005/8/layout/hList2"/>
    <dgm:cxn modelId="{EF6C23C7-1548-4DAC-BA62-4DF5B297B1A2}" type="presOf" srcId="{B8751CC6-131B-4641-833C-BA5A338BC947}" destId="{50005018-9CE0-491B-A888-58ED10F67B4C}" srcOrd="0" destOrd="1" presId="urn:microsoft.com/office/officeart/2005/8/layout/hList2"/>
    <dgm:cxn modelId="{F4082726-A13D-4F02-B6FD-02484B065FC6}" srcId="{D09746AD-3DF6-4548-8BCE-87D0DFB9CD50}" destId="{1A781498-0A4B-4BAB-A534-B1D4E957B383}" srcOrd="3" destOrd="0" parTransId="{E6AD2FDB-20FD-4124-B55E-17F5A3654B02}" sibTransId="{CFB6B8BC-99AA-4A94-850D-2E81BA2D0B34}"/>
    <dgm:cxn modelId="{4172C40E-FC78-4B38-8586-AE4AE27DF9EE}" srcId="{6C295AA5-AB12-480F-B604-B5FD24252267}" destId="{622D5BE1-8A64-46F6-90CB-7F43DF02CCAE}" srcOrd="3" destOrd="0" parTransId="{197F6FBC-836C-4853-9D34-9FA2A8E26756}" sibTransId="{BA976178-03D9-42FC-8B3C-5940F7B369DD}"/>
    <dgm:cxn modelId="{B56ABA83-CC77-45DF-B969-0A6014F64312}" srcId="{D09746AD-3DF6-4548-8BCE-87D0DFB9CD50}" destId="{A0639BAD-B44C-4E74-96AD-0FB07BAFE540}" srcOrd="2" destOrd="0" parTransId="{79B49807-6146-4153-BCCA-118408F4AF1E}" sibTransId="{F1B01B4F-5613-4492-8980-42109BB0B777}"/>
    <dgm:cxn modelId="{DF6D72D8-43CA-490B-BCD2-D314349DA787}" srcId="{D09746AD-3DF6-4548-8BCE-87D0DFB9CD50}" destId="{D01A661E-9BAE-4766-A789-B77435010055}" srcOrd="0" destOrd="0" parTransId="{F5AF6752-9E2E-4BF9-B42B-8FF448F65BEC}" sibTransId="{70047ECC-30E5-4477-A1EB-8F9FD8AA16F9}"/>
    <dgm:cxn modelId="{699483B3-F07A-4122-8CE2-4BF8CF98D354}" srcId="{DC154BEA-AB98-46A5-A678-FA1D26FED9BC}" destId="{033A3C3F-3448-47EE-A988-C56AAE0A10CD}" srcOrd="1" destOrd="0" parTransId="{6F374BC0-E2F3-4564-831B-29C3AB2F6AD5}" sibTransId="{5FA4A81D-7E89-4307-B95E-FC79E2752264}"/>
    <dgm:cxn modelId="{74B63C50-8543-47A7-BD3F-18FC0AE68DEA}" type="presOf" srcId="{FBBDFF2A-A3C0-41D3-92BB-15F1918FFB77}" destId="{44F4DC60-98E5-45A4-AA99-EE3914B0B22A}" srcOrd="0" destOrd="2" presId="urn:microsoft.com/office/officeart/2005/8/layout/hList2"/>
    <dgm:cxn modelId="{CE0F594E-D02F-45E4-A98B-15CBC496D86B}" type="presOf" srcId="{1A781498-0A4B-4BAB-A534-B1D4E957B383}" destId="{2193554F-62D2-4B40-95B3-861493841438}" srcOrd="0" destOrd="3" presId="urn:microsoft.com/office/officeart/2005/8/layout/hList2"/>
    <dgm:cxn modelId="{7D34B78D-9D5F-4BD6-B02B-5173676518DE}" type="presParOf" srcId="{55E7BF65-A01E-4060-BCA3-4116D06244A2}" destId="{90560FA1-AD93-44E4-BC5F-FED5765D57B4}" srcOrd="0" destOrd="0" presId="urn:microsoft.com/office/officeart/2005/8/layout/hList2"/>
    <dgm:cxn modelId="{F3D6BB57-4EEB-4531-8D93-ADE8B56636B1}" type="presParOf" srcId="{90560FA1-AD93-44E4-BC5F-FED5765D57B4}" destId="{3962D013-631A-487E-ABC8-C5A6CEC6B3C2}" srcOrd="0" destOrd="0" presId="urn:microsoft.com/office/officeart/2005/8/layout/hList2"/>
    <dgm:cxn modelId="{79A28A7B-6802-485B-9C9F-D4CC1C2C4771}" type="presParOf" srcId="{90560FA1-AD93-44E4-BC5F-FED5765D57B4}" destId="{5F501200-8380-471D-809A-198E1459C0B1}" srcOrd="1" destOrd="0" presId="urn:microsoft.com/office/officeart/2005/8/layout/hList2"/>
    <dgm:cxn modelId="{1BE7FE49-43E6-4654-8CC3-FE6F07B5BFA6}" type="presParOf" srcId="{90560FA1-AD93-44E4-BC5F-FED5765D57B4}" destId="{B16164A2-DDF4-4EEB-92CC-D09F5CEC7F8B}" srcOrd="2" destOrd="0" presId="urn:microsoft.com/office/officeart/2005/8/layout/hList2"/>
    <dgm:cxn modelId="{CFC3681A-D0B1-4B40-98A3-65D6A16CDE09}" type="presParOf" srcId="{55E7BF65-A01E-4060-BCA3-4116D06244A2}" destId="{B967CDA4-50B2-4299-BAC8-A6176794DD24}" srcOrd="1" destOrd="0" presId="urn:microsoft.com/office/officeart/2005/8/layout/hList2"/>
    <dgm:cxn modelId="{BC4226BC-F6B1-4D97-8C45-192CE785CBD1}" type="presParOf" srcId="{55E7BF65-A01E-4060-BCA3-4116D06244A2}" destId="{72B84DC9-5281-4818-905A-F2BBD929EAC9}" srcOrd="2" destOrd="0" presId="urn:microsoft.com/office/officeart/2005/8/layout/hList2"/>
    <dgm:cxn modelId="{3CD5C124-21BD-4CDB-965D-EC0772925AA7}" type="presParOf" srcId="{72B84DC9-5281-4818-905A-F2BBD929EAC9}" destId="{50C91B7E-66FF-4BC5-82C1-E3D6918727AE}" srcOrd="0" destOrd="0" presId="urn:microsoft.com/office/officeart/2005/8/layout/hList2"/>
    <dgm:cxn modelId="{8C417EC0-40C6-49F4-B881-0A244D173273}" type="presParOf" srcId="{72B84DC9-5281-4818-905A-F2BBD929EAC9}" destId="{44F4DC60-98E5-45A4-AA99-EE3914B0B22A}" srcOrd="1" destOrd="0" presId="urn:microsoft.com/office/officeart/2005/8/layout/hList2"/>
    <dgm:cxn modelId="{0AE530F1-6D2A-4FF2-B4E4-6C91B6927D48}" type="presParOf" srcId="{72B84DC9-5281-4818-905A-F2BBD929EAC9}" destId="{91A89FA1-4CF5-4A9C-8EBE-912FAEF13A75}" srcOrd="2" destOrd="0" presId="urn:microsoft.com/office/officeart/2005/8/layout/hList2"/>
    <dgm:cxn modelId="{AA5557C5-4635-4220-93AF-D1D5099692D7}" type="presParOf" srcId="{55E7BF65-A01E-4060-BCA3-4116D06244A2}" destId="{79507FB7-8C21-4678-B6C1-084D5E40F863}" srcOrd="3" destOrd="0" presId="urn:microsoft.com/office/officeart/2005/8/layout/hList2"/>
    <dgm:cxn modelId="{B193AA97-148E-4822-8A94-1E2912BB8A0A}" type="presParOf" srcId="{55E7BF65-A01E-4060-BCA3-4116D06244A2}" destId="{F6A3BF01-5DBE-4315-867D-1D57DE89F538}" srcOrd="4" destOrd="0" presId="urn:microsoft.com/office/officeart/2005/8/layout/hList2"/>
    <dgm:cxn modelId="{9443E86E-CCFB-4CF2-A9FB-8BFF9601858D}" type="presParOf" srcId="{F6A3BF01-5DBE-4315-867D-1D57DE89F538}" destId="{BE6CEF8E-6F0C-4E6A-AF29-46AB2C1C480B}" srcOrd="0" destOrd="0" presId="urn:microsoft.com/office/officeart/2005/8/layout/hList2"/>
    <dgm:cxn modelId="{7AACD355-90D2-4C97-AEC7-51334DD82F90}" type="presParOf" srcId="{F6A3BF01-5DBE-4315-867D-1D57DE89F538}" destId="{50005018-9CE0-491B-A888-58ED10F67B4C}" srcOrd="1" destOrd="0" presId="urn:microsoft.com/office/officeart/2005/8/layout/hList2"/>
    <dgm:cxn modelId="{EECC6120-3948-413A-B185-B220F83442CF}" type="presParOf" srcId="{F6A3BF01-5DBE-4315-867D-1D57DE89F538}" destId="{4B9FF802-701D-44D7-B06F-1F964110263B}" srcOrd="2" destOrd="0" presId="urn:microsoft.com/office/officeart/2005/8/layout/hList2"/>
    <dgm:cxn modelId="{6A19F27E-6191-46B6-8261-E784882BD309}" type="presParOf" srcId="{55E7BF65-A01E-4060-BCA3-4116D06244A2}" destId="{8EAD18B3-2EC6-4442-B886-5B75E6015F76}" srcOrd="5" destOrd="0" presId="urn:microsoft.com/office/officeart/2005/8/layout/hList2"/>
    <dgm:cxn modelId="{5364A65B-4019-4578-B0EC-B1C4063B0C11}" type="presParOf" srcId="{55E7BF65-A01E-4060-BCA3-4116D06244A2}" destId="{9B6D690C-87E2-4B85-9DD1-1ECB45AF7BF7}" srcOrd="6" destOrd="0" presId="urn:microsoft.com/office/officeart/2005/8/layout/hList2"/>
    <dgm:cxn modelId="{637D973C-641E-4ECF-85BC-3A9EAC1A9CD6}" type="presParOf" srcId="{9B6D690C-87E2-4B85-9DD1-1ECB45AF7BF7}" destId="{97BA1EE5-AC5C-4C1E-BAAB-44F4A3C57A94}" srcOrd="0" destOrd="0" presId="urn:microsoft.com/office/officeart/2005/8/layout/hList2"/>
    <dgm:cxn modelId="{61730CFF-D4CD-402B-AF07-446E1E882889}" type="presParOf" srcId="{9B6D690C-87E2-4B85-9DD1-1ECB45AF7BF7}" destId="{2193554F-62D2-4B40-95B3-861493841438}" srcOrd="1" destOrd="0" presId="urn:microsoft.com/office/officeart/2005/8/layout/hList2"/>
    <dgm:cxn modelId="{C70C6274-2147-4B79-B2F8-15B9916ED4DB}" type="presParOf" srcId="{9B6D690C-87E2-4B85-9DD1-1ECB45AF7BF7}" destId="{4E95026E-AC78-4BE7-A08F-6B3BBFD2F1C3}"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404DE9-CCD5-42F5-BA24-B87E4B38DEFB}" type="doc">
      <dgm:prSet loTypeId="urn:microsoft.com/office/officeart/2005/8/layout/hProcess9" loCatId="process" qsTypeId="urn:microsoft.com/office/officeart/2005/8/quickstyle/simple1" qsCatId="simple" csTypeId="urn:microsoft.com/office/officeart/2005/8/colors/colorful5" csCatId="colorful" phldr="1"/>
      <dgm:spPr/>
    </dgm:pt>
    <dgm:pt modelId="{A49461B9-B486-4A6E-9D34-332B71DC761C}">
      <dgm:prSet phldrT="[Text]" custT="1"/>
      <dgm:spPr/>
      <dgm:t>
        <a:bodyPr/>
        <a:lstStyle/>
        <a:p>
          <a:r>
            <a:rPr lang="en-US" sz="2000" dirty="0">
              <a:solidFill>
                <a:schemeClr val="tx1"/>
              </a:solidFill>
              <a:latin typeface="Century Gothic" panose="020B0502020202020204" pitchFamily="34" charset="0"/>
            </a:rPr>
            <a:t>1. Refer to sensory checklist (OT)</a:t>
          </a:r>
        </a:p>
      </dgm:t>
    </dgm:pt>
    <dgm:pt modelId="{FF96AB50-46E4-4699-A01E-42CA320120D2}" type="parTrans" cxnId="{206F0EF1-98D1-4A3E-89B7-CF4E50A66308}">
      <dgm:prSet/>
      <dgm:spPr/>
      <dgm:t>
        <a:bodyPr/>
        <a:lstStyle/>
        <a:p>
          <a:endParaRPr lang="en-US"/>
        </a:p>
      </dgm:t>
    </dgm:pt>
    <dgm:pt modelId="{655E0E99-BD61-4131-B83A-1B6B9BFC62BA}" type="sibTrans" cxnId="{206F0EF1-98D1-4A3E-89B7-CF4E50A66308}">
      <dgm:prSet/>
      <dgm:spPr/>
      <dgm:t>
        <a:bodyPr/>
        <a:lstStyle/>
        <a:p>
          <a:endParaRPr lang="en-US"/>
        </a:p>
      </dgm:t>
    </dgm:pt>
    <dgm:pt modelId="{4B9F9BB9-BC68-4D91-8680-42988D0227BB}">
      <dgm:prSet phldrT="[Text]" custT="1"/>
      <dgm:spPr/>
      <dgm:t>
        <a:bodyPr/>
        <a:lstStyle/>
        <a:p>
          <a:r>
            <a:rPr lang="en-US" sz="2000" dirty="0">
              <a:solidFill>
                <a:schemeClr val="tx1"/>
              </a:solidFill>
              <a:latin typeface="Century Gothic" panose="020B0502020202020204" pitchFamily="34" charset="0"/>
            </a:rPr>
            <a:t>2. Encourage use of Toolkit </a:t>
          </a:r>
        </a:p>
      </dgm:t>
    </dgm:pt>
    <dgm:pt modelId="{1B52CDF1-C163-481F-85E0-79A0EC728BBB}" type="parTrans" cxnId="{89998EAB-4E06-4DB2-A852-2C3ED77C954F}">
      <dgm:prSet/>
      <dgm:spPr/>
      <dgm:t>
        <a:bodyPr/>
        <a:lstStyle/>
        <a:p>
          <a:endParaRPr lang="en-US"/>
        </a:p>
      </dgm:t>
    </dgm:pt>
    <dgm:pt modelId="{02A555FD-4F04-4175-A9A0-FF0CA331D259}" type="sibTrans" cxnId="{89998EAB-4E06-4DB2-A852-2C3ED77C954F}">
      <dgm:prSet/>
      <dgm:spPr/>
      <dgm:t>
        <a:bodyPr/>
        <a:lstStyle/>
        <a:p>
          <a:endParaRPr lang="en-US"/>
        </a:p>
      </dgm:t>
    </dgm:pt>
    <dgm:pt modelId="{C2988BBE-C61E-4578-9FC8-C9F6E8027CA8}">
      <dgm:prSet phldrT="[Text]" custT="1"/>
      <dgm:spPr/>
      <dgm:t>
        <a:bodyPr/>
        <a:lstStyle/>
        <a:p>
          <a:r>
            <a:rPr lang="en-US" sz="2000" dirty="0">
              <a:solidFill>
                <a:schemeClr val="tx1"/>
              </a:solidFill>
              <a:latin typeface="Century Gothic" panose="020B0502020202020204" pitchFamily="34" charset="0"/>
            </a:rPr>
            <a:t>3. Use de-escalation sensory boxes</a:t>
          </a:r>
        </a:p>
      </dgm:t>
    </dgm:pt>
    <dgm:pt modelId="{17F17071-720B-4672-965F-9FA08D2BB9F9}" type="parTrans" cxnId="{0C657E8A-0FCF-4297-AAEB-D5AC90D97DFD}">
      <dgm:prSet/>
      <dgm:spPr/>
      <dgm:t>
        <a:bodyPr/>
        <a:lstStyle/>
        <a:p>
          <a:endParaRPr lang="en-US"/>
        </a:p>
      </dgm:t>
    </dgm:pt>
    <dgm:pt modelId="{053D4E76-1AEB-4D19-86FE-18A5C051C832}" type="sibTrans" cxnId="{0C657E8A-0FCF-4297-AAEB-D5AC90D97DFD}">
      <dgm:prSet/>
      <dgm:spPr/>
      <dgm:t>
        <a:bodyPr/>
        <a:lstStyle/>
        <a:p>
          <a:endParaRPr lang="en-US"/>
        </a:p>
      </dgm:t>
    </dgm:pt>
    <dgm:pt modelId="{4EEBC652-BD2E-4FAB-9682-25275F71E7CB}">
      <dgm:prSet phldrT="[Text]" custT="1"/>
      <dgm:spPr/>
      <dgm:t>
        <a:bodyPr/>
        <a:lstStyle/>
        <a:p>
          <a:r>
            <a:rPr lang="en-US" sz="1800" dirty="0">
              <a:solidFill>
                <a:schemeClr val="tx1"/>
              </a:solidFill>
              <a:latin typeface="Century Gothic" panose="020B0502020202020204" pitchFamily="34" charset="0"/>
            </a:rPr>
            <a:t>4. Remove them from the environment that triggers them where possible</a:t>
          </a:r>
          <a:endParaRPr lang="en-US" sz="2000" dirty="0">
            <a:solidFill>
              <a:schemeClr val="tx1"/>
            </a:solidFill>
            <a:latin typeface="Century Gothic" panose="020B0502020202020204" pitchFamily="34" charset="0"/>
          </a:endParaRPr>
        </a:p>
      </dgm:t>
    </dgm:pt>
    <dgm:pt modelId="{8603183A-3EDD-4548-8085-1BD0F9C95F3D}" type="parTrans" cxnId="{67090821-7187-4B29-9CC6-FD24DD06DDF7}">
      <dgm:prSet/>
      <dgm:spPr/>
      <dgm:t>
        <a:bodyPr/>
        <a:lstStyle/>
        <a:p>
          <a:endParaRPr lang="en-US"/>
        </a:p>
      </dgm:t>
    </dgm:pt>
    <dgm:pt modelId="{7B5424AC-2620-42C0-A15C-07BCD864C24C}" type="sibTrans" cxnId="{67090821-7187-4B29-9CC6-FD24DD06DDF7}">
      <dgm:prSet/>
      <dgm:spPr/>
      <dgm:t>
        <a:bodyPr/>
        <a:lstStyle/>
        <a:p>
          <a:endParaRPr lang="en-US"/>
        </a:p>
      </dgm:t>
    </dgm:pt>
    <dgm:pt modelId="{D5DE9B9A-A3AB-4D7B-9139-D316EF5963E9}">
      <dgm:prSet phldrT="[Text]" custT="1"/>
      <dgm:spPr/>
      <dgm:t>
        <a:bodyPr/>
        <a:lstStyle/>
        <a:p>
          <a:r>
            <a:rPr lang="en-US" sz="2000" dirty="0">
              <a:solidFill>
                <a:schemeClr val="tx1"/>
              </a:solidFill>
              <a:latin typeface="Century Gothic" panose="020B0502020202020204" pitchFamily="34" charset="0"/>
            </a:rPr>
            <a:t>5. Feedback to the MDT</a:t>
          </a:r>
        </a:p>
      </dgm:t>
    </dgm:pt>
    <dgm:pt modelId="{E631245D-1D37-4348-953F-968C1BC8D37D}" type="parTrans" cxnId="{491FA078-C03C-4A73-96B3-FD9CAB910999}">
      <dgm:prSet/>
      <dgm:spPr/>
      <dgm:t>
        <a:bodyPr/>
        <a:lstStyle/>
        <a:p>
          <a:endParaRPr lang="en-US"/>
        </a:p>
      </dgm:t>
    </dgm:pt>
    <dgm:pt modelId="{5F67D037-9904-4C60-84DF-0CDB42A5CBF3}" type="sibTrans" cxnId="{491FA078-C03C-4A73-96B3-FD9CAB910999}">
      <dgm:prSet/>
      <dgm:spPr/>
      <dgm:t>
        <a:bodyPr/>
        <a:lstStyle/>
        <a:p>
          <a:endParaRPr lang="en-US"/>
        </a:p>
      </dgm:t>
    </dgm:pt>
    <dgm:pt modelId="{B713D9CC-4B12-4C8C-88FC-A012D4C1B3CA}">
      <dgm:prSet phldrT="[Text]" custT="1"/>
      <dgm:spPr/>
      <dgm:t>
        <a:bodyPr/>
        <a:lstStyle/>
        <a:p>
          <a:r>
            <a:rPr lang="en-US" sz="1800" dirty="0">
              <a:solidFill>
                <a:schemeClr val="tx1"/>
              </a:solidFill>
              <a:latin typeface="Century Gothic" panose="020B0502020202020204" pitchFamily="34" charset="0"/>
            </a:rPr>
            <a:t>6. Re-evaluate and keep trying and asking to support with different techniques</a:t>
          </a:r>
        </a:p>
      </dgm:t>
    </dgm:pt>
    <dgm:pt modelId="{55FB5740-6F9D-4D07-90CC-4997DFD7BD7C}" type="parTrans" cxnId="{524786A9-C8ED-4939-B5F6-FB208826EBFF}">
      <dgm:prSet/>
      <dgm:spPr/>
      <dgm:t>
        <a:bodyPr/>
        <a:lstStyle/>
        <a:p>
          <a:endParaRPr lang="en-US"/>
        </a:p>
      </dgm:t>
    </dgm:pt>
    <dgm:pt modelId="{9725E815-797B-4EB4-B05B-E5093EB01ACA}" type="sibTrans" cxnId="{524786A9-C8ED-4939-B5F6-FB208826EBFF}">
      <dgm:prSet/>
      <dgm:spPr/>
      <dgm:t>
        <a:bodyPr/>
        <a:lstStyle/>
        <a:p>
          <a:endParaRPr lang="en-US"/>
        </a:p>
      </dgm:t>
    </dgm:pt>
    <dgm:pt modelId="{324B9E12-4620-4791-A65E-532E15FCB903}" type="pres">
      <dgm:prSet presAssocID="{58404DE9-CCD5-42F5-BA24-B87E4B38DEFB}" presName="CompostProcess" presStyleCnt="0">
        <dgm:presLayoutVars>
          <dgm:dir/>
          <dgm:resizeHandles val="exact"/>
        </dgm:presLayoutVars>
      </dgm:prSet>
      <dgm:spPr/>
    </dgm:pt>
    <dgm:pt modelId="{4153017C-E4EF-41F6-B33D-3E1DB8D0AE3A}" type="pres">
      <dgm:prSet presAssocID="{58404DE9-CCD5-42F5-BA24-B87E4B38DEFB}" presName="arrow" presStyleLbl="bgShp" presStyleIdx="0" presStyleCnt="1" custScaleX="117647"/>
      <dgm:spPr/>
    </dgm:pt>
    <dgm:pt modelId="{A39A21A0-2B72-44D1-BC3F-9A1578D1BF71}" type="pres">
      <dgm:prSet presAssocID="{58404DE9-CCD5-42F5-BA24-B87E4B38DEFB}" presName="linearProcess" presStyleCnt="0"/>
      <dgm:spPr/>
    </dgm:pt>
    <dgm:pt modelId="{94862C4A-55BA-4006-827C-15FEE509735C}" type="pres">
      <dgm:prSet presAssocID="{A49461B9-B486-4A6E-9D34-332B71DC761C}" presName="textNode" presStyleLbl="node1" presStyleIdx="0" presStyleCnt="6">
        <dgm:presLayoutVars>
          <dgm:bulletEnabled val="1"/>
        </dgm:presLayoutVars>
      </dgm:prSet>
      <dgm:spPr/>
      <dgm:t>
        <a:bodyPr/>
        <a:lstStyle/>
        <a:p>
          <a:endParaRPr lang="en-US"/>
        </a:p>
      </dgm:t>
    </dgm:pt>
    <dgm:pt modelId="{1A802046-1B80-4480-BC6E-D09A0ABEE3AA}" type="pres">
      <dgm:prSet presAssocID="{655E0E99-BD61-4131-B83A-1B6B9BFC62BA}" presName="sibTrans" presStyleCnt="0"/>
      <dgm:spPr/>
    </dgm:pt>
    <dgm:pt modelId="{13D20D2F-4F1B-4C73-A1E6-E19D070280A2}" type="pres">
      <dgm:prSet presAssocID="{4B9F9BB9-BC68-4D91-8680-42988D0227BB}" presName="textNode" presStyleLbl="node1" presStyleIdx="1" presStyleCnt="6">
        <dgm:presLayoutVars>
          <dgm:bulletEnabled val="1"/>
        </dgm:presLayoutVars>
      </dgm:prSet>
      <dgm:spPr/>
      <dgm:t>
        <a:bodyPr/>
        <a:lstStyle/>
        <a:p>
          <a:endParaRPr lang="en-US"/>
        </a:p>
      </dgm:t>
    </dgm:pt>
    <dgm:pt modelId="{300577C1-F56D-4420-9917-B6AB994AD05D}" type="pres">
      <dgm:prSet presAssocID="{02A555FD-4F04-4175-A9A0-FF0CA331D259}" presName="sibTrans" presStyleCnt="0"/>
      <dgm:spPr/>
    </dgm:pt>
    <dgm:pt modelId="{8B1E99C2-510B-4F00-8525-4FD4D9885F06}" type="pres">
      <dgm:prSet presAssocID="{C2988BBE-C61E-4578-9FC8-C9F6E8027CA8}" presName="textNode" presStyleLbl="node1" presStyleIdx="2" presStyleCnt="6">
        <dgm:presLayoutVars>
          <dgm:bulletEnabled val="1"/>
        </dgm:presLayoutVars>
      </dgm:prSet>
      <dgm:spPr/>
      <dgm:t>
        <a:bodyPr/>
        <a:lstStyle/>
        <a:p>
          <a:endParaRPr lang="en-US"/>
        </a:p>
      </dgm:t>
    </dgm:pt>
    <dgm:pt modelId="{5DA800CF-84AC-421D-9F91-6BB46D882420}" type="pres">
      <dgm:prSet presAssocID="{053D4E76-1AEB-4D19-86FE-18A5C051C832}" presName="sibTrans" presStyleCnt="0"/>
      <dgm:spPr/>
    </dgm:pt>
    <dgm:pt modelId="{3918525A-E332-4E65-B3B5-78E6A45FB013}" type="pres">
      <dgm:prSet presAssocID="{4EEBC652-BD2E-4FAB-9682-25275F71E7CB}" presName="textNode" presStyleLbl="node1" presStyleIdx="3" presStyleCnt="6">
        <dgm:presLayoutVars>
          <dgm:bulletEnabled val="1"/>
        </dgm:presLayoutVars>
      </dgm:prSet>
      <dgm:spPr/>
      <dgm:t>
        <a:bodyPr/>
        <a:lstStyle/>
        <a:p>
          <a:endParaRPr lang="en-US"/>
        </a:p>
      </dgm:t>
    </dgm:pt>
    <dgm:pt modelId="{62481CB5-F3B1-423D-8FA1-CB382313031F}" type="pres">
      <dgm:prSet presAssocID="{7B5424AC-2620-42C0-A15C-07BCD864C24C}" presName="sibTrans" presStyleCnt="0"/>
      <dgm:spPr/>
    </dgm:pt>
    <dgm:pt modelId="{28987C54-62E3-4765-B350-1095569D0AFF}" type="pres">
      <dgm:prSet presAssocID="{D5DE9B9A-A3AB-4D7B-9139-D316EF5963E9}" presName="textNode" presStyleLbl="node1" presStyleIdx="4" presStyleCnt="6">
        <dgm:presLayoutVars>
          <dgm:bulletEnabled val="1"/>
        </dgm:presLayoutVars>
      </dgm:prSet>
      <dgm:spPr/>
      <dgm:t>
        <a:bodyPr/>
        <a:lstStyle/>
        <a:p>
          <a:endParaRPr lang="en-US"/>
        </a:p>
      </dgm:t>
    </dgm:pt>
    <dgm:pt modelId="{AA2726DE-9059-4C75-9921-188E86AF6807}" type="pres">
      <dgm:prSet presAssocID="{5F67D037-9904-4C60-84DF-0CDB42A5CBF3}" presName="sibTrans" presStyleCnt="0"/>
      <dgm:spPr/>
    </dgm:pt>
    <dgm:pt modelId="{BACC1A17-B6AD-400E-88B8-7C5BB1519DD4}" type="pres">
      <dgm:prSet presAssocID="{B713D9CC-4B12-4C8C-88FC-A012D4C1B3CA}" presName="textNode" presStyleLbl="node1" presStyleIdx="5" presStyleCnt="6">
        <dgm:presLayoutVars>
          <dgm:bulletEnabled val="1"/>
        </dgm:presLayoutVars>
      </dgm:prSet>
      <dgm:spPr/>
      <dgm:t>
        <a:bodyPr/>
        <a:lstStyle/>
        <a:p>
          <a:endParaRPr lang="en-US"/>
        </a:p>
      </dgm:t>
    </dgm:pt>
  </dgm:ptLst>
  <dgm:cxnLst>
    <dgm:cxn modelId="{524786A9-C8ED-4939-B5F6-FB208826EBFF}" srcId="{58404DE9-CCD5-42F5-BA24-B87E4B38DEFB}" destId="{B713D9CC-4B12-4C8C-88FC-A012D4C1B3CA}" srcOrd="5" destOrd="0" parTransId="{55FB5740-6F9D-4D07-90CC-4997DFD7BD7C}" sibTransId="{9725E815-797B-4EB4-B05B-E5093EB01ACA}"/>
    <dgm:cxn modelId="{AFAACBB6-2F4F-48B3-941C-7584F2613D02}" type="presOf" srcId="{D5DE9B9A-A3AB-4D7B-9139-D316EF5963E9}" destId="{28987C54-62E3-4765-B350-1095569D0AFF}" srcOrd="0" destOrd="0" presId="urn:microsoft.com/office/officeart/2005/8/layout/hProcess9"/>
    <dgm:cxn modelId="{67090821-7187-4B29-9CC6-FD24DD06DDF7}" srcId="{58404DE9-CCD5-42F5-BA24-B87E4B38DEFB}" destId="{4EEBC652-BD2E-4FAB-9682-25275F71E7CB}" srcOrd="3" destOrd="0" parTransId="{8603183A-3EDD-4548-8085-1BD0F9C95F3D}" sibTransId="{7B5424AC-2620-42C0-A15C-07BCD864C24C}"/>
    <dgm:cxn modelId="{89998EAB-4E06-4DB2-A852-2C3ED77C954F}" srcId="{58404DE9-CCD5-42F5-BA24-B87E4B38DEFB}" destId="{4B9F9BB9-BC68-4D91-8680-42988D0227BB}" srcOrd="1" destOrd="0" parTransId="{1B52CDF1-C163-481F-85E0-79A0EC728BBB}" sibTransId="{02A555FD-4F04-4175-A9A0-FF0CA331D259}"/>
    <dgm:cxn modelId="{6A8B1C0D-5C6B-4E1B-AAFB-6088C97E3728}" type="presOf" srcId="{4EEBC652-BD2E-4FAB-9682-25275F71E7CB}" destId="{3918525A-E332-4E65-B3B5-78E6A45FB013}" srcOrd="0" destOrd="0" presId="urn:microsoft.com/office/officeart/2005/8/layout/hProcess9"/>
    <dgm:cxn modelId="{96D863F7-F2BB-4DEB-A075-7DE5630AD621}" type="presOf" srcId="{58404DE9-CCD5-42F5-BA24-B87E4B38DEFB}" destId="{324B9E12-4620-4791-A65E-532E15FCB903}" srcOrd="0" destOrd="0" presId="urn:microsoft.com/office/officeart/2005/8/layout/hProcess9"/>
    <dgm:cxn modelId="{C3126D2B-5BD6-46BE-B8B1-2421A2A89B8D}" type="presOf" srcId="{B713D9CC-4B12-4C8C-88FC-A012D4C1B3CA}" destId="{BACC1A17-B6AD-400E-88B8-7C5BB1519DD4}" srcOrd="0" destOrd="0" presId="urn:microsoft.com/office/officeart/2005/8/layout/hProcess9"/>
    <dgm:cxn modelId="{206F0EF1-98D1-4A3E-89B7-CF4E50A66308}" srcId="{58404DE9-CCD5-42F5-BA24-B87E4B38DEFB}" destId="{A49461B9-B486-4A6E-9D34-332B71DC761C}" srcOrd="0" destOrd="0" parTransId="{FF96AB50-46E4-4699-A01E-42CA320120D2}" sibTransId="{655E0E99-BD61-4131-B83A-1B6B9BFC62BA}"/>
    <dgm:cxn modelId="{D413713B-A504-47BB-AC8E-4F64CD73492D}" type="presOf" srcId="{A49461B9-B486-4A6E-9D34-332B71DC761C}" destId="{94862C4A-55BA-4006-827C-15FEE509735C}" srcOrd="0" destOrd="0" presId="urn:microsoft.com/office/officeart/2005/8/layout/hProcess9"/>
    <dgm:cxn modelId="{DF75BCCE-7B3C-498A-B9BC-3705B53A8FEA}" type="presOf" srcId="{4B9F9BB9-BC68-4D91-8680-42988D0227BB}" destId="{13D20D2F-4F1B-4C73-A1E6-E19D070280A2}" srcOrd="0" destOrd="0" presId="urn:microsoft.com/office/officeart/2005/8/layout/hProcess9"/>
    <dgm:cxn modelId="{0C657E8A-0FCF-4297-AAEB-D5AC90D97DFD}" srcId="{58404DE9-CCD5-42F5-BA24-B87E4B38DEFB}" destId="{C2988BBE-C61E-4578-9FC8-C9F6E8027CA8}" srcOrd="2" destOrd="0" parTransId="{17F17071-720B-4672-965F-9FA08D2BB9F9}" sibTransId="{053D4E76-1AEB-4D19-86FE-18A5C051C832}"/>
    <dgm:cxn modelId="{491FA078-C03C-4A73-96B3-FD9CAB910999}" srcId="{58404DE9-CCD5-42F5-BA24-B87E4B38DEFB}" destId="{D5DE9B9A-A3AB-4D7B-9139-D316EF5963E9}" srcOrd="4" destOrd="0" parTransId="{E631245D-1D37-4348-953F-968C1BC8D37D}" sibTransId="{5F67D037-9904-4C60-84DF-0CDB42A5CBF3}"/>
    <dgm:cxn modelId="{E48987CA-AF29-4410-AFEB-B107B3569E98}" type="presOf" srcId="{C2988BBE-C61E-4578-9FC8-C9F6E8027CA8}" destId="{8B1E99C2-510B-4F00-8525-4FD4D9885F06}" srcOrd="0" destOrd="0" presId="urn:microsoft.com/office/officeart/2005/8/layout/hProcess9"/>
    <dgm:cxn modelId="{988F88C8-DA23-4938-805B-C3FDDE3E3261}" type="presParOf" srcId="{324B9E12-4620-4791-A65E-532E15FCB903}" destId="{4153017C-E4EF-41F6-B33D-3E1DB8D0AE3A}" srcOrd="0" destOrd="0" presId="urn:microsoft.com/office/officeart/2005/8/layout/hProcess9"/>
    <dgm:cxn modelId="{9F2D563A-1480-4D94-B525-0DEAF09179C6}" type="presParOf" srcId="{324B9E12-4620-4791-A65E-532E15FCB903}" destId="{A39A21A0-2B72-44D1-BC3F-9A1578D1BF71}" srcOrd="1" destOrd="0" presId="urn:microsoft.com/office/officeart/2005/8/layout/hProcess9"/>
    <dgm:cxn modelId="{0A5ADFCE-1960-4840-867B-A585BBE3AF0B}" type="presParOf" srcId="{A39A21A0-2B72-44D1-BC3F-9A1578D1BF71}" destId="{94862C4A-55BA-4006-827C-15FEE509735C}" srcOrd="0" destOrd="0" presId="urn:microsoft.com/office/officeart/2005/8/layout/hProcess9"/>
    <dgm:cxn modelId="{2F2D135A-06E5-40E8-AFC6-C80814946406}" type="presParOf" srcId="{A39A21A0-2B72-44D1-BC3F-9A1578D1BF71}" destId="{1A802046-1B80-4480-BC6E-D09A0ABEE3AA}" srcOrd="1" destOrd="0" presId="urn:microsoft.com/office/officeart/2005/8/layout/hProcess9"/>
    <dgm:cxn modelId="{CCC95991-5E41-4461-A9EA-B995800F958A}" type="presParOf" srcId="{A39A21A0-2B72-44D1-BC3F-9A1578D1BF71}" destId="{13D20D2F-4F1B-4C73-A1E6-E19D070280A2}" srcOrd="2" destOrd="0" presId="urn:microsoft.com/office/officeart/2005/8/layout/hProcess9"/>
    <dgm:cxn modelId="{4F70C38A-6F80-49C0-9029-426450617D29}" type="presParOf" srcId="{A39A21A0-2B72-44D1-BC3F-9A1578D1BF71}" destId="{300577C1-F56D-4420-9917-B6AB994AD05D}" srcOrd="3" destOrd="0" presId="urn:microsoft.com/office/officeart/2005/8/layout/hProcess9"/>
    <dgm:cxn modelId="{051FD2B3-1611-4059-9347-54F210BD1DE2}" type="presParOf" srcId="{A39A21A0-2B72-44D1-BC3F-9A1578D1BF71}" destId="{8B1E99C2-510B-4F00-8525-4FD4D9885F06}" srcOrd="4" destOrd="0" presId="urn:microsoft.com/office/officeart/2005/8/layout/hProcess9"/>
    <dgm:cxn modelId="{421F0F61-FE4C-469A-83A6-1E9AA1E034E5}" type="presParOf" srcId="{A39A21A0-2B72-44D1-BC3F-9A1578D1BF71}" destId="{5DA800CF-84AC-421D-9F91-6BB46D882420}" srcOrd="5" destOrd="0" presId="urn:microsoft.com/office/officeart/2005/8/layout/hProcess9"/>
    <dgm:cxn modelId="{52EB1C85-6AA3-4300-ACEF-8CBED2DF5B1D}" type="presParOf" srcId="{A39A21A0-2B72-44D1-BC3F-9A1578D1BF71}" destId="{3918525A-E332-4E65-B3B5-78E6A45FB013}" srcOrd="6" destOrd="0" presId="urn:microsoft.com/office/officeart/2005/8/layout/hProcess9"/>
    <dgm:cxn modelId="{73368E11-F46C-4A26-B920-20982F05804E}" type="presParOf" srcId="{A39A21A0-2B72-44D1-BC3F-9A1578D1BF71}" destId="{62481CB5-F3B1-423D-8FA1-CB382313031F}" srcOrd="7" destOrd="0" presId="urn:microsoft.com/office/officeart/2005/8/layout/hProcess9"/>
    <dgm:cxn modelId="{9DC97576-DDF0-4C47-B79B-9C7EC6B43657}" type="presParOf" srcId="{A39A21A0-2B72-44D1-BC3F-9A1578D1BF71}" destId="{28987C54-62E3-4765-B350-1095569D0AFF}" srcOrd="8" destOrd="0" presId="urn:microsoft.com/office/officeart/2005/8/layout/hProcess9"/>
    <dgm:cxn modelId="{7F0B42E9-E255-4A86-BCD8-41E18413546A}" type="presParOf" srcId="{A39A21A0-2B72-44D1-BC3F-9A1578D1BF71}" destId="{AA2726DE-9059-4C75-9921-188E86AF6807}" srcOrd="9" destOrd="0" presId="urn:microsoft.com/office/officeart/2005/8/layout/hProcess9"/>
    <dgm:cxn modelId="{DBF6B5B9-27D8-4E4B-BCA1-568170BD06F0}" type="presParOf" srcId="{A39A21A0-2B72-44D1-BC3F-9A1578D1BF71}" destId="{BACC1A17-B6AD-400E-88B8-7C5BB1519DD4}"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967FDC-FA46-4033-AAF9-4B549BD575E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62FDD0A-13BF-4A41-A993-F16402A75ACC}">
      <dgm:prSet phldrT="[Text]"/>
      <dgm:spPr/>
      <dgm:t>
        <a:bodyPr/>
        <a:lstStyle/>
        <a:p>
          <a:r>
            <a:rPr lang="en-US" dirty="0">
              <a:solidFill>
                <a:schemeClr val="tx1"/>
              </a:solidFill>
              <a:latin typeface="Century Gothic" panose="020B0502020202020204" pitchFamily="34" charset="0"/>
            </a:rPr>
            <a:t>Teddy bear/ squishies</a:t>
          </a:r>
        </a:p>
      </dgm:t>
    </dgm:pt>
    <dgm:pt modelId="{4BE762D0-AEB9-4E5A-8D2A-8DC61C02C995}" type="parTrans" cxnId="{01DB186A-D67B-43AB-866E-08B8D2383A15}">
      <dgm:prSet/>
      <dgm:spPr/>
      <dgm:t>
        <a:bodyPr/>
        <a:lstStyle/>
        <a:p>
          <a:endParaRPr lang="en-US"/>
        </a:p>
      </dgm:t>
    </dgm:pt>
    <dgm:pt modelId="{6BD67728-6190-4250-868E-711A910598C6}" type="sibTrans" cxnId="{01DB186A-D67B-43AB-866E-08B8D2383A15}">
      <dgm:prSet/>
      <dgm:spPr/>
      <dgm:t>
        <a:bodyPr/>
        <a:lstStyle/>
        <a:p>
          <a:endParaRPr lang="en-US"/>
        </a:p>
      </dgm:t>
    </dgm:pt>
    <dgm:pt modelId="{DB3C767D-583D-4EC8-B0BE-FBB5BD9183EC}">
      <dgm:prSet phldrT="[Text]"/>
      <dgm:spPr/>
      <dgm:t>
        <a:bodyPr/>
        <a:lstStyle/>
        <a:p>
          <a:r>
            <a:rPr lang="en-US" dirty="0">
              <a:solidFill>
                <a:schemeClr val="tx1"/>
              </a:solidFill>
              <a:latin typeface="Century Gothic" panose="020B0502020202020204" pitchFamily="34" charset="0"/>
            </a:rPr>
            <a:t>Fidget toys</a:t>
          </a:r>
        </a:p>
      </dgm:t>
    </dgm:pt>
    <dgm:pt modelId="{14AA06DE-B85F-4A89-9670-50FB45E761E3}" type="parTrans" cxnId="{54F07724-1E1F-48E3-B2D6-9452A003D233}">
      <dgm:prSet/>
      <dgm:spPr/>
      <dgm:t>
        <a:bodyPr/>
        <a:lstStyle/>
        <a:p>
          <a:endParaRPr lang="en-US"/>
        </a:p>
      </dgm:t>
    </dgm:pt>
    <dgm:pt modelId="{24A34804-2F9D-4CFA-81D1-61ECA68CDF3C}" type="sibTrans" cxnId="{54F07724-1E1F-48E3-B2D6-9452A003D233}">
      <dgm:prSet/>
      <dgm:spPr/>
      <dgm:t>
        <a:bodyPr/>
        <a:lstStyle/>
        <a:p>
          <a:endParaRPr lang="en-US"/>
        </a:p>
      </dgm:t>
    </dgm:pt>
    <dgm:pt modelId="{856CBB6F-C93B-4B84-944E-CD1E83D0EC55}">
      <dgm:prSet phldrT="[Text]"/>
      <dgm:spPr/>
      <dgm:t>
        <a:bodyPr/>
        <a:lstStyle/>
        <a:p>
          <a:r>
            <a:rPr lang="en-US" dirty="0">
              <a:solidFill>
                <a:schemeClr val="tx1"/>
              </a:solidFill>
              <a:latin typeface="Century Gothic" panose="020B0502020202020204" pitchFamily="34" charset="0"/>
            </a:rPr>
            <a:t>Art and craft activities for distraction</a:t>
          </a:r>
        </a:p>
      </dgm:t>
    </dgm:pt>
    <dgm:pt modelId="{8CB3D536-E7F2-4150-9C86-C20ACF9188E3}" type="parTrans" cxnId="{57D97D37-89C3-45B9-AC7F-3C28371D4085}">
      <dgm:prSet/>
      <dgm:spPr/>
      <dgm:t>
        <a:bodyPr/>
        <a:lstStyle/>
        <a:p>
          <a:endParaRPr lang="en-US"/>
        </a:p>
      </dgm:t>
    </dgm:pt>
    <dgm:pt modelId="{8C4FD8EA-8BE7-4EF8-AB16-AED2F1922ED0}" type="sibTrans" cxnId="{57D97D37-89C3-45B9-AC7F-3C28371D4085}">
      <dgm:prSet/>
      <dgm:spPr/>
      <dgm:t>
        <a:bodyPr/>
        <a:lstStyle/>
        <a:p>
          <a:endParaRPr lang="en-US"/>
        </a:p>
      </dgm:t>
    </dgm:pt>
    <dgm:pt modelId="{2C80D36C-675A-4221-AC74-9C4D81F741EB}">
      <dgm:prSet phldrT="[Text]"/>
      <dgm:spPr/>
      <dgm:t>
        <a:bodyPr/>
        <a:lstStyle/>
        <a:p>
          <a:r>
            <a:rPr lang="en-US" dirty="0">
              <a:solidFill>
                <a:schemeClr val="tx1"/>
              </a:solidFill>
              <a:latin typeface="Century Gothic" panose="020B0502020202020204" pitchFamily="34" charset="0"/>
            </a:rPr>
            <a:t>Hot chocolate, warm drinks</a:t>
          </a:r>
        </a:p>
      </dgm:t>
    </dgm:pt>
    <dgm:pt modelId="{023AA7D8-F0C3-4023-BE07-EC63F06F1E91}" type="parTrans" cxnId="{CA13D7D9-B500-4218-B0CF-375253C68F6E}">
      <dgm:prSet/>
      <dgm:spPr/>
      <dgm:t>
        <a:bodyPr/>
        <a:lstStyle/>
        <a:p>
          <a:endParaRPr lang="en-US"/>
        </a:p>
      </dgm:t>
    </dgm:pt>
    <dgm:pt modelId="{DD8E730C-1550-4D16-9A6F-2F73CA77506A}" type="sibTrans" cxnId="{CA13D7D9-B500-4218-B0CF-375253C68F6E}">
      <dgm:prSet/>
      <dgm:spPr/>
      <dgm:t>
        <a:bodyPr/>
        <a:lstStyle/>
        <a:p>
          <a:endParaRPr lang="en-US"/>
        </a:p>
      </dgm:t>
    </dgm:pt>
    <dgm:pt modelId="{4E73ABC5-3A80-415F-9C1F-07CE0E570160}">
      <dgm:prSet phldrT="[Text]"/>
      <dgm:spPr/>
      <dgm:t>
        <a:bodyPr/>
        <a:lstStyle/>
        <a:p>
          <a:r>
            <a:rPr lang="en-US" dirty="0">
              <a:solidFill>
                <a:schemeClr val="tx1"/>
              </a:solidFill>
              <a:latin typeface="Century Gothic" panose="020B0502020202020204" pitchFamily="34" charset="0"/>
            </a:rPr>
            <a:t>Ice pack- immediate freeze</a:t>
          </a:r>
        </a:p>
      </dgm:t>
    </dgm:pt>
    <dgm:pt modelId="{2CAF69D2-54EE-4C4F-82C2-110A299F9DE2}" type="parTrans" cxnId="{C4394F99-7700-41D9-8E03-8510D74F0615}">
      <dgm:prSet/>
      <dgm:spPr/>
      <dgm:t>
        <a:bodyPr/>
        <a:lstStyle/>
        <a:p>
          <a:endParaRPr lang="en-US"/>
        </a:p>
      </dgm:t>
    </dgm:pt>
    <dgm:pt modelId="{62AEEFD7-B710-4942-AF8D-5B2C4FD0F48F}" type="sibTrans" cxnId="{C4394F99-7700-41D9-8E03-8510D74F0615}">
      <dgm:prSet/>
      <dgm:spPr/>
      <dgm:t>
        <a:bodyPr/>
        <a:lstStyle/>
        <a:p>
          <a:endParaRPr lang="en-US"/>
        </a:p>
      </dgm:t>
    </dgm:pt>
    <dgm:pt modelId="{8634209C-DA67-443A-A23F-347FA320EA06}">
      <dgm:prSet phldrT="[Text]"/>
      <dgm:spPr/>
      <dgm:t>
        <a:bodyPr/>
        <a:lstStyle/>
        <a:p>
          <a:r>
            <a:rPr lang="en-US" dirty="0">
              <a:solidFill>
                <a:schemeClr val="tx1"/>
              </a:solidFill>
              <a:latin typeface="Century Gothic" panose="020B0502020202020204" pitchFamily="34" charset="0"/>
            </a:rPr>
            <a:t>Stress balls and squishy materials, hand putty, kinetic sand</a:t>
          </a:r>
        </a:p>
      </dgm:t>
    </dgm:pt>
    <dgm:pt modelId="{576A42DA-F395-4271-9BED-980EC48B009E}" type="parTrans" cxnId="{1173E92A-7AE6-4F91-AA4C-78B82ACF1FA4}">
      <dgm:prSet/>
      <dgm:spPr/>
      <dgm:t>
        <a:bodyPr/>
        <a:lstStyle/>
        <a:p>
          <a:endParaRPr lang="en-US"/>
        </a:p>
      </dgm:t>
    </dgm:pt>
    <dgm:pt modelId="{20D828A0-E633-42D0-A570-AF972983DFAD}" type="sibTrans" cxnId="{1173E92A-7AE6-4F91-AA4C-78B82ACF1FA4}">
      <dgm:prSet/>
      <dgm:spPr/>
      <dgm:t>
        <a:bodyPr/>
        <a:lstStyle/>
        <a:p>
          <a:endParaRPr lang="en-US"/>
        </a:p>
      </dgm:t>
    </dgm:pt>
    <dgm:pt modelId="{DA01188E-BB3E-4822-9D22-A0C7CCF182DE}">
      <dgm:prSet phldrT="[Text]"/>
      <dgm:spPr/>
      <dgm:t>
        <a:bodyPr/>
        <a:lstStyle/>
        <a:p>
          <a:r>
            <a:rPr lang="en-US" dirty="0">
              <a:solidFill>
                <a:schemeClr val="tx1"/>
              </a:solidFill>
              <a:latin typeface="Century Gothic" panose="020B0502020202020204" pitchFamily="34" charset="0"/>
            </a:rPr>
            <a:t>Music; radio, earphones, earplugs</a:t>
          </a:r>
        </a:p>
      </dgm:t>
    </dgm:pt>
    <dgm:pt modelId="{00E9AB95-49A6-4D27-8CF6-EE54E3D39322}" type="parTrans" cxnId="{63514408-3DEB-4151-ABE6-5160B505254E}">
      <dgm:prSet/>
      <dgm:spPr/>
      <dgm:t>
        <a:bodyPr/>
        <a:lstStyle/>
        <a:p>
          <a:endParaRPr lang="en-US"/>
        </a:p>
      </dgm:t>
    </dgm:pt>
    <dgm:pt modelId="{B1E0474B-D080-49D3-984D-7DA7168C4E81}" type="sibTrans" cxnId="{63514408-3DEB-4151-ABE6-5160B505254E}">
      <dgm:prSet/>
      <dgm:spPr/>
      <dgm:t>
        <a:bodyPr/>
        <a:lstStyle/>
        <a:p>
          <a:endParaRPr lang="en-US"/>
        </a:p>
      </dgm:t>
    </dgm:pt>
    <dgm:pt modelId="{4772DCC9-EE85-4C68-8067-67AE9F6EBEE2}">
      <dgm:prSet phldrT="[Text]"/>
      <dgm:spPr/>
      <dgm:t>
        <a:bodyPr/>
        <a:lstStyle/>
        <a:p>
          <a:r>
            <a:rPr lang="en-US" dirty="0">
              <a:solidFill>
                <a:schemeClr val="tx1"/>
              </a:solidFill>
              <a:latin typeface="Century Gothic" panose="020B0502020202020204" pitchFamily="34" charset="0"/>
            </a:rPr>
            <a:t>Sour sweets, wine gums</a:t>
          </a:r>
        </a:p>
      </dgm:t>
    </dgm:pt>
    <dgm:pt modelId="{23B2585C-AB6E-410F-9AAA-AE96EA612DA6}" type="parTrans" cxnId="{44204F6F-2D42-417D-A720-5157D840A6D9}">
      <dgm:prSet/>
      <dgm:spPr/>
      <dgm:t>
        <a:bodyPr/>
        <a:lstStyle/>
        <a:p>
          <a:endParaRPr lang="en-US"/>
        </a:p>
      </dgm:t>
    </dgm:pt>
    <dgm:pt modelId="{11B9B4F1-2280-437C-9A99-485776EB0E2E}" type="sibTrans" cxnId="{44204F6F-2D42-417D-A720-5157D840A6D9}">
      <dgm:prSet/>
      <dgm:spPr/>
      <dgm:t>
        <a:bodyPr/>
        <a:lstStyle/>
        <a:p>
          <a:endParaRPr lang="en-US"/>
        </a:p>
      </dgm:t>
    </dgm:pt>
    <dgm:pt modelId="{DD73EC3A-9C80-45FC-BC58-1C4F1EBBD2C9}">
      <dgm:prSet phldrT="[Text]"/>
      <dgm:spPr/>
      <dgm:t>
        <a:bodyPr/>
        <a:lstStyle/>
        <a:p>
          <a:r>
            <a:rPr lang="en-US" dirty="0">
              <a:solidFill>
                <a:schemeClr val="tx1"/>
              </a:solidFill>
              <a:latin typeface="Century Gothic" panose="020B0502020202020204" pitchFamily="34" charset="0"/>
            </a:rPr>
            <a:t>Grounding technique cards</a:t>
          </a:r>
        </a:p>
      </dgm:t>
    </dgm:pt>
    <dgm:pt modelId="{7A327ACC-0492-45CC-A8F2-F360D4EE5CBD}" type="parTrans" cxnId="{342EC4C7-C059-411F-B538-F38101C40582}">
      <dgm:prSet/>
      <dgm:spPr/>
      <dgm:t>
        <a:bodyPr/>
        <a:lstStyle/>
        <a:p>
          <a:endParaRPr lang="en-US"/>
        </a:p>
      </dgm:t>
    </dgm:pt>
    <dgm:pt modelId="{7493CF98-AFA5-4056-9725-D6391F4943F5}" type="sibTrans" cxnId="{342EC4C7-C059-411F-B538-F38101C40582}">
      <dgm:prSet/>
      <dgm:spPr/>
      <dgm:t>
        <a:bodyPr/>
        <a:lstStyle/>
        <a:p>
          <a:endParaRPr lang="en-US"/>
        </a:p>
      </dgm:t>
    </dgm:pt>
    <dgm:pt modelId="{D59FB05C-959E-4D6D-903E-A663745CEAB2}" type="pres">
      <dgm:prSet presAssocID="{92967FDC-FA46-4033-AAF9-4B549BD575E8}" presName="diagram" presStyleCnt="0">
        <dgm:presLayoutVars>
          <dgm:dir/>
          <dgm:resizeHandles val="exact"/>
        </dgm:presLayoutVars>
      </dgm:prSet>
      <dgm:spPr/>
      <dgm:t>
        <a:bodyPr/>
        <a:lstStyle/>
        <a:p>
          <a:endParaRPr lang="en-US"/>
        </a:p>
      </dgm:t>
    </dgm:pt>
    <dgm:pt modelId="{8C6445CD-874F-46A7-B837-F23001B823D2}" type="pres">
      <dgm:prSet presAssocID="{E62FDD0A-13BF-4A41-A993-F16402A75ACC}" presName="node" presStyleLbl="node1" presStyleIdx="0" presStyleCnt="9">
        <dgm:presLayoutVars>
          <dgm:bulletEnabled val="1"/>
        </dgm:presLayoutVars>
      </dgm:prSet>
      <dgm:spPr/>
      <dgm:t>
        <a:bodyPr/>
        <a:lstStyle/>
        <a:p>
          <a:endParaRPr lang="en-US"/>
        </a:p>
      </dgm:t>
    </dgm:pt>
    <dgm:pt modelId="{89573FA1-52E8-46B3-BAA1-C0CCF7D42D51}" type="pres">
      <dgm:prSet presAssocID="{6BD67728-6190-4250-868E-711A910598C6}" presName="sibTrans" presStyleCnt="0"/>
      <dgm:spPr/>
    </dgm:pt>
    <dgm:pt modelId="{00A04510-A85D-4D36-A7F4-8AFBF3B615E7}" type="pres">
      <dgm:prSet presAssocID="{DB3C767D-583D-4EC8-B0BE-FBB5BD9183EC}" presName="node" presStyleLbl="node1" presStyleIdx="1" presStyleCnt="9">
        <dgm:presLayoutVars>
          <dgm:bulletEnabled val="1"/>
        </dgm:presLayoutVars>
      </dgm:prSet>
      <dgm:spPr/>
      <dgm:t>
        <a:bodyPr/>
        <a:lstStyle/>
        <a:p>
          <a:endParaRPr lang="en-US"/>
        </a:p>
      </dgm:t>
    </dgm:pt>
    <dgm:pt modelId="{29E91483-9BA3-43AE-A01D-208757332328}" type="pres">
      <dgm:prSet presAssocID="{24A34804-2F9D-4CFA-81D1-61ECA68CDF3C}" presName="sibTrans" presStyleCnt="0"/>
      <dgm:spPr/>
    </dgm:pt>
    <dgm:pt modelId="{3C1E4F22-F7EE-47A0-9A8A-07F44AEEAE17}" type="pres">
      <dgm:prSet presAssocID="{856CBB6F-C93B-4B84-944E-CD1E83D0EC55}" presName="node" presStyleLbl="node1" presStyleIdx="2" presStyleCnt="9">
        <dgm:presLayoutVars>
          <dgm:bulletEnabled val="1"/>
        </dgm:presLayoutVars>
      </dgm:prSet>
      <dgm:spPr/>
      <dgm:t>
        <a:bodyPr/>
        <a:lstStyle/>
        <a:p>
          <a:endParaRPr lang="en-US"/>
        </a:p>
      </dgm:t>
    </dgm:pt>
    <dgm:pt modelId="{CE93CAD2-3850-403B-BF08-0F5330708C03}" type="pres">
      <dgm:prSet presAssocID="{8C4FD8EA-8BE7-4EF8-AB16-AED2F1922ED0}" presName="sibTrans" presStyleCnt="0"/>
      <dgm:spPr/>
    </dgm:pt>
    <dgm:pt modelId="{A14BFAFA-2A7A-49B0-9272-692655C53C75}" type="pres">
      <dgm:prSet presAssocID="{2C80D36C-675A-4221-AC74-9C4D81F741EB}" presName="node" presStyleLbl="node1" presStyleIdx="3" presStyleCnt="9">
        <dgm:presLayoutVars>
          <dgm:bulletEnabled val="1"/>
        </dgm:presLayoutVars>
      </dgm:prSet>
      <dgm:spPr/>
      <dgm:t>
        <a:bodyPr/>
        <a:lstStyle/>
        <a:p>
          <a:endParaRPr lang="en-US"/>
        </a:p>
      </dgm:t>
    </dgm:pt>
    <dgm:pt modelId="{C3BFCE4D-3D87-4C63-9394-EF6B02648873}" type="pres">
      <dgm:prSet presAssocID="{DD8E730C-1550-4D16-9A6F-2F73CA77506A}" presName="sibTrans" presStyleCnt="0"/>
      <dgm:spPr/>
    </dgm:pt>
    <dgm:pt modelId="{8C338FE2-BAEC-4C18-9A69-4A17E4325B0A}" type="pres">
      <dgm:prSet presAssocID="{4E73ABC5-3A80-415F-9C1F-07CE0E570160}" presName="node" presStyleLbl="node1" presStyleIdx="4" presStyleCnt="9">
        <dgm:presLayoutVars>
          <dgm:bulletEnabled val="1"/>
        </dgm:presLayoutVars>
      </dgm:prSet>
      <dgm:spPr/>
      <dgm:t>
        <a:bodyPr/>
        <a:lstStyle/>
        <a:p>
          <a:endParaRPr lang="en-US"/>
        </a:p>
      </dgm:t>
    </dgm:pt>
    <dgm:pt modelId="{8F3887F9-BD8F-4E18-84B6-3D907BCB533A}" type="pres">
      <dgm:prSet presAssocID="{62AEEFD7-B710-4942-AF8D-5B2C4FD0F48F}" presName="sibTrans" presStyleCnt="0"/>
      <dgm:spPr/>
    </dgm:pt>
    <dgm:pt modelId="{A80B73D1-C222-4D81-A4DC-BD7CA59ADE2B}" type="pres">
      <dgm:prSet presAssocID="{8634209C-DA67-443A-A23F-347FA320EA06}" presName="node" presStyleLbl="node1" presStyleIdx="5" presStyleCnt="9">
        <dgm:presLayoutVars>
          <dgm:bulletEnabled val="1"/>
        </dgm:presLayoutVars>
      </dgm:prSet>
      <dgm:spPr/>
      <dgm:t>
        <a:bodyPr/>
        <a:lstStyle/>
        <a:p>
          <a:endParaRPr lang="en-US"/>
        </a:p>
      </dgm:t>
    </dgm:pt>
    <dgm:pt modelId="{EE7792D1-4609-4FD6-A61E-2D7DB1E67D06}" type="pres">
      <dgm:prSet presAssocID="{20D828A0-E633-42D0-A570-AF972983DFAD}" presName="sibTrans" presStyleCnt="0"/>
      <dgm:spPr/>
    </dgm:pt>
    <dgm:pt modelId="{111D022A-5D27-4025-BD9C-C072AE55DD8B}" type="pres">
      <dgm:prSet presAssocID="{DA01188E-BB3E-4822-9D22-A0C7CCF182DE}" presName="node" presStyleLbl="node1" presStyleIdx="6" presStyleCnt="9">
        <dgm:presLayoutVars>
          <dgm:bulletEnabled val="1"/>
        </dgm:presLayoutVars>
      </dgm:prSet>
      <dgm:spPr/>
      <dgm:t>
        <a:bodyPr/>
        <a:lstStyle/>
        <a:p>
          <a:endParaRPr lang="en-US"/>
        </a:p>
      </dgm:t>
    </dgm:pt>
    <dgm:pt modelId="{8BF8244B-780F-4A8D-B385-11AD9864998A}" type="pres">
      <dgm:prSet presAssocID="{B1E0474B-D080-49D3-984D-7DA7168C4E81}" presName="sibTrans" presStyleCnt="0"/>
      <dgm:spPr/>
    </dgm:pt>
    <dgm:pt modelId="{36AF2BDD-76D9-4B8E-9404-704C1FAFC659}" type="pres">
      <dgm:prSet presAssocID="{4772DCC9-EE85-4C68-8067-67AE9F6EBEE2}" presName="node" presStyleLbl="node1" presStyleIdx="7" presStyleCnt="9">
        <dgm:presLayoutVars>
          <dgm:bulletEnabled val="1"/>
        </dgm:presLayoutVars>
      </dgm:prSet>
      <dgm:spPr/>
      <dgm:t>
        <a:bodyPr/>
        <a:lstStyle/>
        <a:p>
          <a:endParaRPr lang="en-US"/>
        </a:p>
      </dgm:t>
    </dgm:pt>
    <dgm:pt modelId="{774DBF1B-13AF-4C20-AC07-BF7DD4605840}" type="pres">
      <dgm:prSet presAssocID="{11B9B4F1-2280-437C-9A99-485776EB0E2E}" presName="sibTrans" presStyleCnt="0"/>
      <dgm:spPr/>
    </dgm:pt>
    <dgm:pt modelId="{8D30873B-EDF0-44ED-9CCB-3B878BA69860}" type="pres">
      <dgm:prSet presAssocID="{DD73EC3A-9C80-45FC-BC58-1C4F1EBBD2C9}" presName="node" presStyleLbl="node1" presStyleIdx="8" presStyleCnt="9">
        <dgm:presLayoutVars>
          <dgm:bulletEnabled val="1"/>
        </dgm:presLayoutVars>
      </dgm:prSet>
      <dgm:spPr/>
      <dgm:t>
        <a:bodyPr/>
        <a:lstStyle/>
        <a:p>
          <a:endParaRPr lang="en-US"/>
        </a:p>
      </dgm:t>
    </dgm:pt>
  </dgm:ptLst>
  <dgm:cxnLst>
    <dgm:cxn modelId="{54F07724-1E1F-48E3-B2D6-9452A003D233}" srcId="{92967FDC-FA46-4033-AAF9-4B549BD575E8}" destId="{DB3C767D-583D-4EC8-B0BE-FBB5BD9183EC}" srcOrd="1" destOrd="0" parTransId="{14AA06DE-B85F-4A89-9670-50FB45E761E3}" sibTransId="{24A34804-2F9D-4CFA-81D1-61ECA68CDF3C}"/>
    <dgm:cxn modelId="{9BEFACCA-B310-4104-BF4E-FF2DDEA50678}" type="presOf" srcId="{DA01188E-BB3E-4822-9D22-A0C7CCF182DE}" destId="{111D022A-5D27-4025-BD9C-C072AE55DD8B}" srcOrd="0" destOrd="0" presId="urn:microsoft.com/office/officeart/2005/8/layout/default"/>
    <dgm:cxn modelId="{342EC4C7-C059-411F-B538-F38101C40582}" srcId="{92967FDC-FA46-4033-AAF9-4B549BD575E8}" destId="{DD73EC3A-9C80-45FC-BC58-1C4F1EBBD2C9}" srcOrd="8" destOrd="0" parTransId="{7A327ACC-0492-45CC-A8F2-F360D4EE5CBD}" sibTransId="{7493CF98-AFA5-4056-9725-D6391F4943F5}"/>
    <dgm:cxn modelId="{6527B040-90C5-4BA4-B207-22526419C361}" type="presOf" srcId="{4772DCC9-EE85-4C68-8067-67AE9F6EBEE2}" destId="{36AF2BDD-76D9-4B8E-9404-704C1FAFC659}" srcOrd="0" destOrd="0" presId="urn:microsoft.com/office/officeart/2005/8/layout/default"/>
    <dgm:cxn modelId="{63514408-3DEB-4151-ABE6-5160B505254E}" srcId="{92967FDC-FA46-4033-AAF9-4B549BD575E8}" destId="{DA01188E-BB3E-4822-9D22-A0C7CCF182DE}" srcOrd="6" destOrd="0" parTransId="{00E9AB95-49A6-4D27-8CF6-EE54E3D39322}" sibTransId="{B1E0474B-D080-49D3-984D-7DA7168C4E81}"/>
    <dgm:cxn modelId="{D9136569-323C-48A5-8E2A-C1C8C583E47D}" type="presOf" srcId="{8634209C-DA67-443A-A23F-347FA320EA06}" destId="{A80B73D1-C222-4D81-A4DC-BD7CA59ADE2B}" srcOrd="0" destOrd="0" presId="urn:microsoft.com/office/officeart/2005/8/layout/default"/>
    <dgm:cxn modelId="{CA13D7D9-B500-4218-B0CF-375253C68F6E}" srcId="{92967FDC-FA46-4033-AAF9-4B549BD575E8}" destId="{2C80D36C-675A-4221-AC74-9C4D81F741EB}" srcOrd="3" destOrd="0" parTransId="{023AA7D8-F0C3-4023-BE07-EC63F06F1E91}" sibTransId="{DD8E730C-1550-4D16-9A6F-2F73CA77506A}"/>
    <dgm:cxn modelId="{44204F6F-2D42-417D-A720-5157D840A6D9}" srcId="{92967FDC-FA46-4033-AAF9-4B549BD575E8}" destId="{4772DCC9-EE85-4C68-8067-67AE9F6EBEE2}" srcOrd="7" destOrd="0" parTransId="{23B2585C-AB6E-410F-9AAA-AE96EA612DA6}" sibTransId="{11B9B4F1-2280-437C-9A99-485776EB0E2E}"/>
    <dgm:cxn modelId="{63894359-3FAC-4A44-BDC7-1B3A84613F7B}" type="presOf" srcId="{92967FDC-FA46-4033-AAF9-4B549BD575E8}" destId="{D59FB05C-959E-4D6D-903E-A663745CEAB2}" srcOrd="0" destOrd="0" presId="urn:microsoft.com/office/officeart/2005/8/layout/default"/>
    <dgm:cxn modelId="{57D97D37-89C3-45B9-AC7F-3C28371D4085}" srcId="{92967FDC-FA46-4033-AAF9-4B549BD575E8}" destId="{856CBB6F-C93B-4B84-944E-CD1E83D0EC55}" srcOrd="2" destOrd="0" parTransId="{8CB3D536-E7F2-4150-9C86-C20ACF9188E3}" sibTransId="{8C4FD8EA-8BE7-4EF8-AB16-AED2F1922ED0}"/>
    <dgm:cxn modelId="{01DB186A-D67B-43AB-866E-08B8D2383A15}" srcId="{92967FDC-FA46-4033-AAF9-4B549BD575E8}" destId="{E62FDD0A-13BF-4A41-A993-F16402A75ACC}" srcOrd="0" destOrd="0" parTransId="{4BE762D0-AEB9-4E5A-8D2A-8DC61C02C995}" sibTransId="{6BD67728-6190-4250-868E-711A910598C6}"/>
    <dgm:cxn modelId="{31DC2075-DB39-4CB6-B8BF-802E56FB5C4B}" type="presOf" srcId="{4E73ABC5-3A80-415F-9C1F-07CE0E570160}" destId="{8C338FE2-BAEC-4C18-9A69-4A17E4325B0A}" srcOrd="0" destOrd="0" presId="urn:microsoft.com/office/officeart/2005/8/layout/default"/>
    <dgm:cxn modelId="{2150BC04-7E53-4AF7-8AEE-4C9E92801207}" type="presOf" srcId="{E62FDD0A-13BF-4A41-A993-F16402A75ACC}" destId="{8C6445CD-874F-46A7-B837-F23001B823D2}" srcOrd="0" destOrd="0" presId="urn:microsoft.com/office/officeart/2005/8/layout/default"/>
    <dgm:cxn modelId="{EC4F77A1-0883-4976-BABF-B5B5BF358647}" type="presOf" srcId="{856CBB6F-C93B-4B84-944E-CD1E83D0EC55}" destId="{3C1E4F22-F7EE-47A0-9A8A-07F44AEEAE17}" srcOrd="0" destOrd="0" presId="urn:microsoft.com/office/officeart/2005/8/layout/default"/>
    <dgm:cxn modelId="{1173E92A-7AE6-4F91-AA4C-78B82ACF1FA4}" srcId="{92967FDC-FA46-4033-AAF9-4B549BD575E8}" destId="{8634209C-DA67-443A-A23F-347FA320EA06}" srcOrd="5" destOrd="0" parTransId="{576A42DA-F395-4271-9BED-980EC48B009E}" sibTransId="{20D828A0-E633-42D0-A570-AF972983DFAD}"/>
    <dgm:cxn modelId="{56975CFF-41FD-4E93-B74D-53177F37F147}" type="presOf" srcId="{DD73EC3A-9C80-45FC-BC58-1C4F1EBBD2C9}" destId="{8D30873B-EDF0-44ED-9CCB-3B878BA69860}" srcOrd="0" destOrd="0" presId="urn:microsoft.com/office/officeart/2005/8/layout/default"/>
    <dgm:cxn modelId="{C4394F99-7700-41D9-8E03-8510D74F0615}" srcId="{92967FDC-FA46-4033-AAF9-4B549BD575E8}" destId="{4E73ABC5-3A80-415F-9C1F-07CE0E570160}" srcOrd="4" destOrd="0" parTransId="{2CAF69D2-54EE-4C4F-82C2-110A299F9DE2}" sibTransId="{62AEEFD7-B710-4942-AF8D-5B2C4FD0F48F}"/>
    <dgm:cxn modelId="{44F2CFC5-0B20-4D9E-8F85-C28D71EA1859}" type="presOf" srcId="{DB3C767D-583D-4EC8-B0BE-FBB5BD9183EC}" destId="{00A04510-A85D-4D36-A7F4-8AFBF3B615E7}" srcOrd="0" destOrd="0" presId="urn:microsoft.com/office/officeart/2005/8/layout/default"/>
    <dgm:cxn modelId="{5044DC21-4B99-406B-892F-A7859565B118}" type="presOf" srcId="{2C80D36C-675A-4221-AC74-9C4D81F741EB}" destId="{A14BFAFA-2A7A-49B0-9272-692655C53C75}" srcOrd="0" destOrd="0" presId="urn:microsoft.com/office/officeart/2005/8/layout/default"/>
    <dgm:cxn modelId="{48CA2E08-805B-499D-9A1D-8178B7DE4255}" type="presParOf" srcId="{D59FB05C-959E-4D6D-903E-A663745CEAB2}" destId="{8C6445CD-874F-46A7-B837-F23001B823D2}" srcOrd="0" destOrd="0" presId="urn:microsoft.com/office/officeart/2005/8/layout/default"/>
    <dgm:cxn modelId="{3A41C9D6-E713-4CE1-9C4E-7C010FA0F889}" type="presParOf" srcId="{D59FB05C-959E-4D6D-903E-A663745CEAB2}" destId="{89573FA1-52E8-46B3-BAA1-C0CCF7D42D51}" srcOrd="1" destOrd="0" presId="urn:microsoft.com/office/officeart/2005/8/layout/default"/>
    <dgm:cxn modelId="{0A817C7B-FF83-4265-BEAD-6FC7A6B60716}" type="presParOf" srcId="{D59FB05C-959E-4D6D-903E-A663745CEAB2}" destId="{00A04510-A85D-4D36-A7F4-8AFBF3B615E7}" srcOrd="2" destOrd="0" presId="urn:microsoft.com/office/officeart/2005/8/layout/default"/>
    <dgm:cxn modelId="{23460CB3-CCF9-4300-8E67-3A13787B606F}" type="presParOf" srcId="{D59FB05C-959E-4D6D-903E-A663745CEAB2}" destId="{29E91483-9BA3-43AE-A01D-208757332328}" srcOrd="3" destOrd="0" presId="urn:microsoft.com/office/officeart/2005/8/layout/default"/>
    <dgm:cxn modelId="{E340DB3E-FC21-4F89-9574-B961138B79E3}" type="presParOf" srcId="{D59FB05C-959E-4D6D-903E-A663745CEAB2}" destId="{3C1E4F22-F7EE-47A0-9A8A-07F44AEEAE17}" srcOrd="4" destOrd="0" presId="urn:microsoft.com/office/officeart/2005/8/layout/default"/>
    <dgm:cxn modelId="{948A6BA6-3959-4E8D-92C8-4B9A3D9759E3}" type="presParOf" srcId="{D59FB05C-959E-4D6D-903E-A663745CEAB2}" destId="{CE93CAD2-3850-403B-BF08-0F5330708C03}" srcOrd="5" destOrd="0" presId="urn:microsoft.com/office/officeart/2005/8/layout/default"/>
    <dgm:cxn modelId="{E62C64BE-C96C-4C4F-81D4-2D38AE433AF6}" type="presParOf" srcId="{D59FB05C-959E-4D6D-903E-A663745CEAB2}" destId="{A14BFAFA-2A7A-49B0-9272-692655C53C75}" srcOrd="6" destOrd="0" presId="urn:microsoft.com/office/officeart/2005/8/layout/default"/>
    <dgm:cxn modelId="{177992B5-CE93-414F-88B0-6105DC86D439}" type="presParOf" srcId="{D59FB05C-959E-4D6D-903E-A663745CEAB2}" destId="{C3BFCE4D-3D87-4C63-9394-EF6B02648873}" srcOrd="7" destOrd="0" presId="urn:microsoft.com/office/officeart/2005/8/layout/default"/>
    <dgm:cxn modelId="{2EAADF2C-41C9-4575-9C5B-33CDE0FD256E}" type="presParOf" srcId="{D59FB05C-959E-4D6D-903E-A663745CEAB2}" destId="{8C338FE2-BAEC-4C18-9A69-4A17E4325B0A}" srcOrd="8" destOrd="0" presId="urn:microsoft.com/office/officeart/2005/8/layout/default"/>
    <dgm:cxn modelId="{D714AFD6-15BA-40A0-B3F5-68A0D628A73D}" type="presParOf" srcId="{D59FB05C-959E-4D6D-903E-A663745CEAB2}" destId="{8F3887F9-BD8F-4E18-84B6-3D907BCB533A}" srcOrd="9" destOrd="0" presId="urn:microsoft.com/office/officeart/2005/8/layout/default"/>
    <dgm:cxn modelId="{D72E3245-609E-4132-8A04-4D12A7FF91E2}" type="presParOf" srcId="{D59FB05C-959E-4D6D-903E-A663745CEAB2}" destId="{A80B73D1-C222-4D81-A4DC-BD7CA59ADE2B}" srcOrd="10" destOrd="0" presId="urn:microsoft.com/office/officeart/2005/8/layout/default"/>
    <dgm:cxn modelId="{24DC0DD9-A8F4-4253-9AFB-579D9AB28777}" type="presParOf" srcId="{D59FB05C-959E-4D6D-903E-A663745CEAB2}" destId="{EE7792D1-4609-4FD6-A61E-2D7DB1E67D06}" srcOrd="11" destOrd="0" presId="urn:microsoft.com/office/officeart/2005/8/layout/default"/>
    <dgm:cxn modelId="{8D4927D1-9E10-4F0F-A334-60B83E21EBF3}" type="presParOf" srcId="{D59FB05C-959E-4D6D-903E-A663745CEAB2}" destId="{111D022A-5D27-4025-BD9C-C072AE55DD8B}" srcOrd="12" destOrd="0" presId="urn:microsoft.com/office/officeart/2005/8/layout/default"/>
    <dgm:cxn modelId="{FA3C6961-1C10-43EF-BDBB-74B6E868BD31}" type="presParOf" srcId="{D59FB05C-959E-4D6D-903E-A663745CEAB2}" destId="{8BF8244B-780F-4A8D-B385-11AD9864998A}" srcOrd="13" destOrd="0" presId="urn:microsoft.com/office/officeart/2005/8/layout/default"/>
    <dgm:cxn modelId="{9E23B791-A83E-4E10-BA92-B55FC257863F}" type="presParOf" srcId="{D59FB05C-959E-4D6D-903E-A663745CEAB2}" destId="{36AF2BDD-76D9-4B8E-9404-704C1FAFC659}" srcOrd="14" destOrd="0" presId="urn:microsoft.com/office/officeart/2005/8/layout/default"/>
    <dgm:cxn modelId="{6F3CE46B-5909-4BB0-8DCA-F385669ED5DC}" type="presParOf" srcId="{D59FB05C-959E-4D6D-903E-A663745CEAB2}" destId="{774DBF1B-13AF-4C20-AC07-BF7DD4605840}" srcOrd="15" destOrd="0" presId="urn:microsoft.com/office/officeart/2005/8/layout/default"/>
    <dgm:cxn modelId="{16EB4855-408D-4A2D-A1EC-B4EE0E5FD375}" type="presParOf" srcId="{D59FB05C-959E-4D6D-903E-A663745CEAB2}" destId="{8D30873B-EDF0-44ED-9CCB-3B878BA69860}"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11CE9-E1CB-4D49-8A13-476007FC665E}">
      <dsp:nvSpPr>
        <dsp:cNvPr id="0" name=""/>
        <dsp:cNvSpPr/>
      </dsp:nvSpPr>
      <dsp:spPr>
        <a:xfrm>
          <a:off x="10599" y="662"/>
          <a:ext cx="2428673" cy="1673355"/>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E0E1AB-8C4C-4BEC-97D0-3C85EAEA8F1D}">
      <dsp:nvSpPr>
        <dsp:cNvPr id="0" name=""/>
        <dsp:cNvSpPr/>
      </dsp:nvSpPr>
      <dsp:spPr>
        <a:xfrm>
          <a:off x="10599" y="1674018"/>
          <a:ext cx="2428673" cy="901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0" numCol="1" spcCol="1270" anchor="t" anchorCtr="0">
          <a:noAutofit/>
        </a:bodyPr>
        <a:lstStyle/>
        <a:p>
          <a:pPr lvl="0" algn="ctr" defTabSz="1555750">
            <a:lnSpc>
              <a:spcPct val="90000"/>
            </a:lnSpc>
            <a:spcBef>
              <a:spcPct val="0"/>
            </a:spcBef>
            <a:spcAft>
              <a:spcPct val="35000"/>
            </a:spcAft>
          </a:pPr>
          <a:r>
            <a:rPr lang="en-US" sz="3500" kern="1200" dirty="0"/>
            <a:t>Focus</a:t>
          </a:r>
        </a:p>
      </dsp:txBody>
      <dsp:txXfrm>
        <a:off x="10599" y="1674018"/>
        <a:ext cx="2428673" cy="901037"/>
      </dsp:txXfrm>
    </dsp:sp>
    <dsp:sp modelId="{9061CE70-DB58-4287-B2CC-CFC9F79E6CA1}">
      <dsp:nvSpPr>
        <dsp:cNvPr id="0" name=""/>
        <dsp:cNvSpPr/>
      </dsp:nvSpPr>
      <dsp:spPr>
        <a:xfrm>
          <a:off x="2682242" y="662"/>
          <a:ext cx="2428673" cy="1673355"/>
        </a:xfrm>
        <a:prstGeom prst="round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E8FB58-9D37-4659-AECE-0204E4FBEC13}">
      <dsp:nvSpPr>
        <dsp:cNvPr id="0" name=""/>
        <dsp:cNvSpPr/>
      </dsp:nvSpPr>
      <dsp:spPr>
        <a:xfrm>
          <a:off x="2682242" y="1674018"/>
          <a:ext cx="2428673" cy="901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0" numCol="1" spcCol="1270" anchor="t" anchorCtr="0">
          <a:noAutofit/>
        </a:bodyPr>
        <a:lstStyle/>
        <a:p>
          <a:pPr lvl="0" algn="ctr" defTabSz="1555750">
            <a:lnSpc>
              <a:spcPct val="90000"/>
            </a:lnSpc>
            <a:spcBef>
              <a:spcPct val="0"/>
            </a:spcBef>
            <a:spcAft>
              <a:spcPct val="35000"/>
            </a:spcAft>
          </a:pPr>
          <a:r>
            <a:rPr lang="en-US" sz="3500" kern="1200" dirty="0"/>
            <a:t>Calming</a:t>
          </a:r>
        </a:p>
      </dsp:txBody>
      <dsp:txXfrm>
        <a:off x="2682242" y="1674018"/>
        <a:ext cx="2428673" cy="901037"/>
      </dsp:txXfrm>
    </dsp:sp>
    <dsp:sp modelId="{768319A9-414F-4F1A-B466-CBFB450C5528}">
      <dsp:nvSpPr>
        <dsp:cNvPr id="0" name=""/>
        <dsp:cNvSpPr/>
      </dsp:nvSpPr>
      <dsp:spPr>
        <a:xfrm>
          <a:off x="5353884" y="662"/>
          <a:ext cx="2428673" cy="1673355"/>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A57DD8-3ACC-4713-8F72-FC79C7E87FE3}">
      <dsp:nvSpPr>
        <dsp:cNvPr id="0" name=""/>
        <dsp:cNvSpPr/>
      </dsp:nvSpPr>
      <dsp:spPr>
        <a:xfrm>
          <a:off x="5353884" y="1674018"/>
          <a:ext cx="2428673" cy="901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0" numCol="1" spcCol="1270" anchor="t" anchorCtr="0">
          <a:noAutofit/>
        </a:bodyPr>
        <a:lstStyle/>
        <a:p>
          <a:pPr lvl="0" algn="ctr" defTabSz="1555750">
            <a:lnSpc>
              <a:spcPct val="90000"/>
            </a:lnSpc>
            <a:spcBef>
              <a:spcPct val="0"/>
            </a:spcBef>
            <a:spcAft>
              <a:spcPct val="35000"/>
            </a:spcAft>
          </a:pPr>
          <a:r>
            <a:rPr lang="en-US" sz="3500" kern="1200" dirty="0"/>
            <a:t>Feel safe</a:t>
          </a:r>
        </a:p>
      </dsp:txBody>
      <dsp:txXfrm>
        <a:off x="5353884" y="1674018"/>
        <a:ext cx="2428673" cy="901037"/>
      </dsp:txXfrm>
    </dsp:sp>
    <dsp:sp modelId="{4B1E6ED4-4CC4-4F3B-BBDA-5E1ADE4C1660}">
      <dsp:nvSpPr>
        <dsp:cNvPr id="0" name=""/>
        <dsp:cNvSpPr/>
      </dsp:nvSpPr>
      <dsp:spPr>
        <a:xfrm>
          <a:off x="8025527" y="662"/>
          <a:ext cx="2428673" cy="1673355"/>
        </a:xfrm>
        <a:prstGeom prst="round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28BF1B-1AD0-4F36-B745-DCDF6A836A08}">
      <dsp:nvSpPr>
        <dsp:cNvPr id="0" name=""/>
        <dsp:cNvSpPr/>
      </dsp:nvSpPr>
      <dsp:spPr>
        <a:xfrm>
          <a:off x="8025527" y="1674018"/>
          <a:ext cx="2428673" cy="901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0" numCol="1" spcCol="1270" anchor="t" anchorCtr="0">
          <a:noAutofit/>
        </a:bodyPr>
        <a:lstStyle/>
        <a:p>
          <a:pPr lvl="0" algn="ctr" defTabSz="1555750">
            <a:lnSpc>
              <a:spcPct val="90000"/>
            </a:lnSpc>
            <a:spcBef>
              <a:spcPct val="0"/>
            </a:spcBef>
            <a:spcAft>
              <a:spcPct val="35000"/>
            </a:spcAft>
          </a:pPr>
          <a:r>
            <a:rPr lang="en-US" sz="3500" kern="1200" dirty="0"/>
            <a:t>Grounding</a:t>
          </a:r>
        </a:p>
      </dsp:txBody>
      <dsp:txXfrm>
        <a:off x="8025527" y="1674018"/>
        <a:ext cx="2428673" cy="9010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11CE9-E1CB-4D49-8A13-476007FC665E}">
      <dsp:nvSpPr>
        <dsp:cNvPr id="0" name=""/>
        <dsp:cNvSpPr/>
      </dsp:nvSpPr>
      <dsp:spPr>
        <a:xfrm>
          <a:off x="5046" y="266168"/>
          <a:ext cx="2401721" cy="1654786"/>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E0E1AB-8C4C-4BEC-97D0-3C85EAEA8F1D}">
      <dsp:nvSpPr>
        <dsp:cNvPr id="0" name=""/>
        <dsp:cNvSpPr/>
      </dsp:nvSpPr>
      <dsp:spPr>
        <a:xfrm>
          <a:off x="5046" y="1920954"/>
          <a:ext cx="2401721" cy="89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2400" kern="1200" dirty="0"/>
            <a:t>Alternative to self- harm</a:t>
          </a:r>
        </a:p>
      </dsp:txBody>
      <dsp:txXfrm>
        <a:off x="5046" y="1920954"/>
        <a:ext cx="2401721" cy="891038"/>
      </dsp:txXfrm>
    </dsp:sp>
    <dsp:sp modelId="{9061CE70-DB58-4287-B2CC-CFC9F79E6CA1}">
      <dsp:nvSpPr>
        <dsp:cNvPr id="0" name=""/>
        <dsp:cNvSpPr/>
      </dsp:nvSpPr>
      <dsp:spPr>
        <a:xfrm>
          <a:off x="2647041" y="266168"/>
          <a:ext cx="2401721" cy="1654786"/>
        </a:xfrm>
        <a:prstGeom prst="round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E8FB58-9D37-4659-AECE-0204E4FBEC13}">
      <dsp:nvSpPr>
        <dsp:cNvPr id="0" name=""/>
        <dsp:cNvSpPr/>
      </dsp:nvSpPr>
      <dsp:spPr>
        <a:xfrm>
          <a:off x="2647041" y="1920954"/>
          <a:ext cx="2401721" cy="89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2400" kern="1200" dirty="0"/>
            <a:t>Cope with pain, illness, grief</a:t>
          </a:r>
        </a:p>
      </dsp:txBody>
      <dsp:txXfrm>
        <a:off x="2647041" y="1920954"/>
        <a:ext cx="2401721" cy="891038"/>
      </dsp:txXfrm>
    </dsp:sp>
    <dsp:sp modelId="{768319A9-414F-4F1A-B466-CBFB450C5528}">
      <dsp:nvSpPr>
        <dsp:cNvPr id="0" name=""/>
        <dsp:cNvSpPr/>
      </dsp:nvSpPr>
      <dsp:spPr>
        <a:xfrm>
          <a:off x="5289036" y="266168"/>
          <a:ext cx="2401721" cy="1654786"/>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A57DD8-3ACC-4713-8F72-FC79C7E87FE3}">
      <dsp:nvSpPr>
        <dsp:cNvPr id="0" name=""/>
        <dsp:cNvSpPr/>
      </dsp:nvSpPr>
      <dsp:spPr>
        <a:xfrm>
          <a:off x="5289036" y="1920954"/>
          <a:ext cx="2401721" cy="89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2400" kern="1200" dirty="0"/>
            <a:t>Cope with urges for substances</a:t>
          </a:r>
        </a:p>
      </dsp:txBody>
      <dsp:txXfrm>
        <a:off x="5289036" y="1920954"/>
        <a:ext cx="2401721" cy="891038"/>
      </dsp:txXfrm>
    </dsp:sp>
    <dsp:sp modelId="{4B1E6ED4-4CC4-4F3B-BBDA-5E1ADE4C1660}">
      <dsp:nvSpPr>
        <dsp:cNvPr id="0" name=""/>
        <dsp:cNvSpPr/>
      </dsp:nvSpPr>
      <dsp:spPr>
        <a:xfrm>
          <a:off x="7931031" y="266168"/>
          <a:ext cx="2401721" cy="1654786"/>
        </a:xfrm>
        <a:prstGeom prst="round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28BF1B-1AD0-4F36-B745-DCDF6A836A08}">
      <dsp:nvSpPr>
        <dsp:cNvPr id="0" name=""/>
        <dsp:cNvSpPr/>
      </dsp:nvSpPr>
      <dsp:spPr>
        <a:xfrm>
          <a:off x="7931031" y="1920954"/>
          <a:ext cx="2401721" cy="89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2400" kern="1200" dirty="0"/>
            <a:t>Pleasure</a:t>
          </a:r>
        </a:p>
      </dsp:txBody>
      <dsp:txXfrm>
        <a:off x="7931031" y="1920954"/>
        <a:ext cx="2401721" cy="8910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6973C-01C1-4B5B-98E6-D43D9961F44D}">
      <dsp:nvSpPr>
        <dsp:cNvPr id="0" name=""/>
        <dsp:cNvSpPr/>
      </dsp:nvSpPr>
      <dsp:spPr>
        <a:xfrm>
          <a:off x="4489095" y="1934562"/>
          <a:ext cx="2458913" cy="2127059"/>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lang="en-US" sz="6000" b="1" kern="1200" dirty="0"/>
            <a:t>EBP</a:t>
          </a:r>
        </a:p>
      </dsp:txBody>
      <dsp:txXfrm>
        <a:off x="4896571" y="2287045"/>
        <a:ext cx="1643961" cy="1422093"/>
      </dsp:txXfrm>
    </dsp:sp>
    <dsp:sp modelId="{070EC014-831D-496F-A1DC-877A4EAD7BA7}">
      <dsp:nvSpPr>
        <dsp:cNvPr id="0" name=""/>
        <dsp:cNvSpPr/>
      </dsp:nvSpPr>
      <dsp:spPr>
        <a:xfrm>
          <a:off x="6028848" y="916908"/>
          <a:ext cx="927740" cy="799371"/>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545ACF-6171-4D33-A963-CF6825E66F67}">
      <dsp:nvSpPr>
        <dsp:cNvPr id="0" name=""/>
        <dsp:cNvSpPr/>
      </dsp:nvSpPr>
      <dsp:spPr>
        <a:xfrm>
          <a:off x="4715597" y="0"/>
          <a:ext cx="2015061" cy="1743265"/>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t>Safe</a:t>
          </a:r>
        </a:p>
      </dsp:txBody>
      <dsp:txXfrm>
        <a:off x="5049536" y="288896"/>
        <a:ext cx="1347183" cy="1165473"/>
      </dsp:txXfrm>
    </dsp:sp>
    <dsp:sp modelId="{9916DDCA-F9E3-41EF-AFFF-9F3BCF026AD6}">
      <dsp:nvSpPr>
        <dsp:cNvPr id="0" name=""/>
        <dsp:cNvSpPr/>
      </dsp:nvSpPr>
      <dsp:spPr>
        <a:xfrm>
          <a:off x="7111593" y="2411306"/>
          <a:ext cx="927740" cy="799371"/>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F4F569-4FCE-4C78-AAC7-9E273957B9FD}">
      <dsp:nvSpPr>
        <dsp:cNvPr id="0" name=""/>
        <dsp:cNvSpPr/>
      </dsp:nvSpPr>
      <dsp:spPr>
        <a:xfrm>
          <a:off x="6563643" y="1072224"/>
          <a:ext cx="2015061" cy="1743265"/>
        </a:xfrm>
        <a:prstGeom prst="hexagon">
          <a:avLst>
            <a:gd name="adj" fmla="val 28570"/>
            <a:gd name="vf" fmla="val 115470"/>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latin typeface="Century Gothic" panose="020B0502020202020204" pitchFamily="34" charset="0"/>
            </a:rPr>
            <a:t>↓</a:t>
          </a:r>
          <a:r>
            <a:rPr lang="en-US" sz="2000" b="1" kern="1200" dirty="0"/>
            <a:t>Incidents</a:t>
          </a:r>
        </a:p>
      </dsp:txBody>
      <dsp:txXfrm>
        <a:off x="6897582" y="1361120"/>
        <a:ext cx="1347183" cy="1165473"/>
      </dsp:txXfrm>
    </dsp:sp>
    <dsp:sp modelId="{6C806763-9765-44CC-99D5-31436E371B79}">
      <dsp:nvSpPr>
        <dsp:cNvPr id="0" name=""/>
        <dsp:cNvSpPr/>
      </dsp:nvSpPr>
      <dsp:spPr>
        <a:xfrm>
          <a:off x="6359448" y="4098202"/>
          <a:ext cx="927740" cy="799371"/>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417E5-3819-457C-9315-46BAEFA3109F}">
      <dsp:nvSpPr>
        <dsp:cNvPr id="0" name=""/>
        <dsp:cNvSpPr/>
      </dsp:nvSpPr>
      <dsp:spPr>
        <a:xfrm>
          <a:off x="6563643" y="3180094"/>
          <a:ext cx="2015061" cy="1743265"/>
        </a:xfrm>
        <a:prstGeom prst="hexagon">
          <a:avLst>
            <a:gd name="adj" fmla="val 28570"/>
            <a:gd name="vf" fmla="val 115470"/>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t>Time effective</a:t>
          </a:r>
        </a:p>
      </dsp:txBody>
      <dsp:txXfrm>
        <a:off x="6897582" y="3468990"/>
        <a:ext cx="1347183" cy="1165473"/>
      </dsp:txXfrm>
    </dsp:sp>
    <dsp:sp modelId="{929CE0E5-526B-49DF-8294-F6E8583A8D10}">
      <dsp:nvSpPr>
        <dsp:cNvPr id="0" name=""/>
        <dsp:cNvSpPr/>
      </dsp:nvSpPr>
      <dsp:spPr>
        <a:xfrm>
          <a:off x="4493671" y="4273308"/>
          <a:ext cx="927740" cy="799371"/>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81E82C-B25F-4116-A1E3-83520C379719}">
      <dsp:nvSpPr>
        <dsp:cNvPr id="0" name=""/>
        <dsp:cNvSpPr/>
      </dsp:nvSpPr>
      <dsp:spPr>
        <a:xfrm>
          <a:off x="4715597" y="4253518"/>
          <a:ext cx="2015061" cy="1743265"/>
        </a:xfrm>
        <a:prstGeom prst="hexagon">
          <a:avLst>
            <a:gd name="adj" fmla="val 28570"/>
            <a:gd name="vf" fmla="val 115470"/>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t>Job satisfaction</a:t>
          </a:r>
        </a:p>
      </dsp:txBody>
      <dsp:txXfrm>
        <a:off x="5049536" y="4542414"/>
        <a:ext cx="1347183" cy="1165473"/>
      </dsp:txXfrm>
    </dsp:sp>
    <dsp:sp modelId="{8A143FD0-5033-4093-99B7-7826C5AC123B}">
      <dsp:nvSpPr>
        <dsp:cNvPr id="0" name=""/>
        <dsp:cNvSpPr/>
      </dsp:nvSpPr>
      <dsp:spPr>
        <a:xfrm>
          <a:off x="3393195" y="2779509"/>
          <a:ext cx="927740" cy="799371"/>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8BAEE1-C223-475D-BA5E-102D104B2D77}">
      <dsp:nvSpPr>
        <dsp:cNvPr id="0" name=""/>
        <dsp:cNvSpPr/>
      </dsp:nvSpPr>
      <dsp:spPr>
        <a:xfrm>
          <a:off x="2858972" y="3181293"/>
          <a:ext cx="2015061" cy="1743265"/>
        </a:xfrm>
        <a:prstGeom prst="hexagon">
          <a:avLst>
            <a:gd name="adj" fmla="val 28570"/>
            <a:gd name="vf" fmla="val 115470"/>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t>Alternative method to medicine</a:t>
          </a:r>
        </a:p>
      </dsp:txBody>
      <dsp:txXfrm>
        <a:off x="3192911" y="3470189"/>
        <a:ext cx="1347183" cy="1165473"/>
      </dsp:txXfrm>
    </dsp:sp>
    <dsp:sp modelId="{54C100A6-D60A-4802-BF30-15D99FE499C1}">
      <dsp:nvSpPr>
        <dsp:cNvPr id="0" name=""/>
        <dsp:cNvSpPr/>
      </dsp:nvSpPr>
      <dsp:spPr>
        <a:xfrm>
          <a:off x="2858972" y="1069826"/>
          <a:ext cx="2015061" cy="1743265"/>
        </a:xfrm>
        <a:prstGeom prst="hexagon">
          <a:avLst>
            <a:gd name="adj" fmla="val 28570"/>
            <a:gd name="vf" fmla="val 11547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t>Changes YOUR  feelings</a:t>
          </a:r>
        </a:p>
      </dsp:txBody>
      <dsp:txXfrm>
        <a:off x="3192911" y="1358722"/>
        <a:ext cx="1347183" cy="11654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88485F-C446-464E-BA03-7A0FF617B5F9}">
      <dsp:nvSpPr>
        <dsp:cNvPr id="0" name=""/>
        <dsp:cNvSpPr/>
      </dsp:nvSpPr>
      <dsp:spPr>
        <a:xfrm>
          <a:off x="2155" y="0"/>
          <a:ext cx="2259723" cy="465038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0" kern="1200" dirty="0">
              <a:solidFill>
                <a:schemeClr val="tx1"/>
              </a:solidFill>
            </a:rPr>
            <a:t>Sensory missing/Low registration</a:t>
          </a:r>
        </a:p>
      </dsp:txBody>
      <dsp:txXfrm>
        <a:off x="2155" y="1860153"/>
        <a:ext cx="2259723" cy="1860153"/>
      </dsp:txXfrm>
    </dsp:sp>
    <dsp:sp modelId="{2D399EE9-066A-49DC-A133-65CEE9EE8757}">
      <dsp:nvSpPr>
        <dsp:cNvPr id="0" name=""/>
        <dsp:cNvSpPr/>
      </dsp:nvSpPr>
      <dsp:spPr>
        <a:xfrm>
          <a:off x="379718" y="290017"/>
          <a:ext cx="1548577" cy="1548577"/>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A80509-3883-49C3-9322-868D0E8272E8}">
      <dsp:nvSpPr>
        <dsp:cNvPr id="0" name=""/>
        <dsp:cNvSpPr/>
      </dsp:nvSpPr>
      <dsp:spPr>
        <a:xfrm>
          <a:off x="2329670" y="0"/>
          <a:ext cx="2259723" cy="4650383"/>
        </a:xfrm>
        <a:prstGeom prst="roundRect">
          <a:avLst>
            <a:gd name="adj" fmla="val 10000"/>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0" kern="1200" dirty="0">
              <a:solidFill>
                <a:schemeClr val="tx1"/>
              </a:solidFill>
            </a:rPr>
            <a:t>Sensory seeking</a:t>
          </a:r>
        </a:p>
      </dsp:txBody>
      <dsp:txXfrm>
        <a:off x="2329670" y="1860153"/>
        <a:ext cx="2259723" cy="1860153"/>
      </dsp:txXfrm>
    </dsp:sp>
    <dsp:sp modelId="{A7BA0547-85FE-4B7F-A577-8AA6738784DE}">
      <dsp:nvSpPr>
        <dsp:cNvPr id="0" name=""/>
        <dsp:cNvSpPr/>
      </dsp:nvSpPr>
      <dsp:spPr>
        <a:xfrm>
          <a:off x="2685243" y="311279"/>
          <a:ext cx="1548577" cy="1548577"/>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C6064F-1ED0-4451-9EE7-A3CF0327A7AC}">
      <dsp:nvSpPr>
        <dsp:cNvPr id="0" name=""/>
        <dsp:cNvSpPr/>
      </dsp:nvSpPr>
      <dsp:spPr>
        <a:xfrm>
          <a:off x="4657185" y="0"/>
          <a:ext cx="2259723" cy="4650383"/>
        </a:xfrm>
        <a:prstGeom prst="roundRect">
          <a:avLst>
            <a:gd name="adj" fmla="val 10000"/>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0" kern="1200" dirty="0">
              <a:solidFill>
                <a:schemeClr val="tx1"/>
              </a:solidFill>
            </a:rPr>
            <a:t>Sensory sensitivity</a:t>
          </a:r>
        </a:p>
      </dsp:txBody>
      <dsp:txXfrm>
        <a:off x="4657185" y="1860153"/>
        <a:ext cx="2259723" cy="1860153"/>
      </dsp:txXfrm>
    </dsp:sp>
    <dsp:sp modelId="{D4BFAFA6-6901-4918-8A58-71D1425D2698}">
      <dsp:nvSpPr>
        <dsp:cNvPr id="0" name=""/>
        <dsp:cNvSpPr/>
      </dsp:nvSpPr>
      <dsp:spPr>
        <a:xfrm>
          <a:off x="5012758" y="279022"/>
          <a:ext cx="1548577" cy="1548577"/>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C06EE1-791B-443D-A23C-1C95986B5B1A}">
      <dsp:nvSpPr>
        <dsp:cNvPr id="0" name=""/>
        <dsp:cNvSpPr/>
      </dsp:nvSpPr>
      <dsp:spPr>
        <a:xfrm>
          <a:off x="6986846" y="0"/>
          <a:ext cx="2259723" cy="4650383"/>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0" kern="1200" dirty="0">
              <a:solidFill>
                <a:schemeClr val="tx1"/>
              </a:solidFill>
            </a:rPr>
            <a:t>Sensory avoidance</a:t>
          </a:r>
        </a:p>
      </dsp:txBody>
      <dsp:txXfrm>
        <a:off x="6986846" y="1860153"/>
        <a:ext cx="2259723" cy="1860153"/>
      </dsp:txXfrm>
    </dsp:sp>
    <dsp:sp modelId="{E4BC49D4-D99E-4650-8D40-38E04C765BB9}">
      <dsp:nvSpPr>
        <dsp:cNvPr id="0" name=""/>
        <dsp:cNvSpPr/>
      </dsp:nvSpPr>
      <dsp:spPr>
        <a:xfrm>
          <a:off x="7340272" y="279022"/>
          <a:ext cx="1548577" cy="1548577"/>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859342-C712-40AE-858F-B35C19DD7EEC}">
      <dsp:nvSpPr>
        <dsp:cNvPr id="0" name=""/>
        <dsp:cNvSpPr/>
      </dsp:nvSpPr>
      <dsp:spPr>
        <a:xfrm>
          <a:off x="369863" y="3720306"/>
          <a:ext cx="8506852" cy="697557"/>
        </a:xfrm>
        <a:prstGeom prst="leftRight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A92C8-8538-4F7A-A516-62CBBB44D15A}">
      <dsp:nvSpPr>
        <dsp:cNvPr id="0" name=""/>
        <dsp:cNvSpPr/>
      </dsp:nvSpPr>
      <dsp:spPr>
        <a:xfrm rot="10800000">
          <a:off x="1852676" y="4569"/>
          <a:ext cx="5782671" cy="1584553"/>
        </a:xfrm>
        <a:prstGeom prst="homePlat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744" tIns="167640" rIns="312928" bIns="167640" numCol="1" spcCol="1270" anchor="ctr" anchorCtr="0">
          <a:noAutofit/>
        </a:bodyPr>
        <a:lstStyle/>
        <a:p>
          <a:pPr lvl="0" algn="ctr" defTabSz="1955800">
            <a:lnSpc>
              <a:spcPct val="90000"/>
            </a:lnSpc>
            <a:spcBef>
              <a:spcPct val="0"/>
            </a:spcBef>
            <a:spcAft>
              <a:spcPct val="35000"/>
            </a:spcAft>
          </a:pPr>
          <a:r>
            <a:rPr lang="en-US" sz="4400" b="1" kern="1200" dirty="0"/>
            <a:t>PERSON</a:t>
          </a:r>
        </a:p>
      </dsp:txBody>
      <dsp:txXfrm rot="10800000">
        <a:off x="2248814" y="4569"/>
        <a:ext cx="5386533" cy="1584553"/>
      </dsp:txXfrm>
    </dsp:sp>
    <dsp:sp modelId="{E70475AE-6D2A-4F1D-A7F4-EC327988A4DE}">
      <dsp:nvSpPr>
        <dsp:cNvPr id="0" name=""/>
        <dsp:cNvSpPr/>
      </dsp:nvSpPr>
      <dsp:spPr>
        <a:xfrm>
          <a:off x="1060399" y="4569"/>
          <a:ext cx="1584553" cy="1584553"/>
        </a:xfrm>
        <a:prstGeom prst="ellipse">
          <a:avLst/>
        </a:prstGeom>
        <a:blipFill rotWithShape="1">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505B96A9-77A8-492B-821D-A62EC60BA72D}">
      <dsp:nvSpPr>
        <dsp:cNvPr id="0" name=""/>
        <dsp:cNvSpPr/>
      </dsp:nvSpPr>
      <dsp:spPr>
        <a:xfrm rot="10800000">
          <a:off x="1852676" y="2062124"/>
          <a:ext cx="5782671" cy="1584553"/>
        </a:xfrm>
        <a:prstGeom prst="homePlate">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744" tIns="160020" rIns="298704" bIns="160020" numCol="1" spcCol="1270" anchor="ctr" anchorCtr="0">
          <a:noAutofit/>
        </a:bodyPr>
        <a:lstStyle/>
        <a:p>
          <a:pPr lvl="0" algn="ctr" defTabSz="1866900">
            <a:lnSpc>
              <a:spcPct val="90000"/>
            </a:lnSpc>
            <a:spcBef>
              <a:spcPct val="0"/>
            </a:spcBef>
            <a:spcAft>
              <a:spcPct val="35000"/>
            </a:spcAft>
          </a:pPr>
          <a:r>
            <a:rPr lang="en-US" sz="4200" b="1" kern="1200" dirty="0"/>
            <a:t>ENVIRONMENT</a:t>
          </a:r>
        </a:p>
      </dsp:txBody>
      <dsp:txXfrm rot="10800000">
        <a:off x="2248814" y="2062124"/>
        <a:ext cx="5386533" cy="1584553"/>
      </dsp:txXfrm>
    </dsp:sp>
    <dsp:sp modelId="{12BFCC46-BBEB-4FC6-8AF3-57C8DB7A805F}">
      <dsp:nvSpPr>
        <dsp:cNvPr id="0" name=""/>
        <dsp:cNvSpPr/>
      </dsp:nvSpPr>
      <dsp:spPr>
        <a:xfrm>
          <a:off x="1060399" y="2062124"/>
          <a:ext cx="1584553" cy="1584553"/>
        </a:xfrm>
        <a:prstGeom prst="ellipse">
          <a:avLst/>
        </a:prstGeom>
        <a:blipFill rotWithShape="1">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77C08B3-8E0E-4A6A-A350-FA22610737FA}">
      <dsp:nvSpPr>
        <dsp:cNvPr id="0" name=""/>
        <dsp:cNvSpPr/>
      </dsp:nvSpPr>
      <dsp:spPr>
        <a:xfrm rot="10800000">
          <a:off x="1852676" y="4119678"/>
          <a:ext cx="5782671" cy="1584553"/>
        </a:xfrm>
        <a:prstGeom prst="homePlate">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744" tIns="160020" rIns="298704" bIns="160020" numCol="1" spcCol="1270" anchor="ctr" anchorCtr="0">
          <a:noAutofit/>
        </a:bodyPr>
        <a:lstStyle/>
        <a:p>
          <a:pPr lvl="0" algn="ctr" defTabSz="1866900">
            <a:lnSpc>
              <a:spcPct val="90000"/>
            </a:lnSpc>
            <a:spcBef>
              <a:spcPct val="0"/>
            </a:spcBef>
            <a:spcAft>
              <a:spcPct val="35000"/>
            </a:spcAft>
          </a:pPr>
          <a:r>
            <a:rPr lang="en-US" sz="4200" b="1" kern="1200" dirty="0"/>
            <a:t>OCCUPATION- DAILY ACTIVITIES</a:t>
          </a:r>
        </a:p>
      </dsp:txBody>
      <dsp:txXfrm rot="10800000">
        <a:off x="2248814" y="4119678"/>
        <a:ext cx="5386533" cy="1584553"/>
      </dsp:txXfrm>
    </dsp:sp>
    <dsp:sp modelId="{D63B077C-87FA-437E-ADE4-2DA6A78994E1}">
      <dsp:nvSpPr>
        <dsp:cNvPr id="0" name=""/>
        <dsp:cNvSpPr/>
      </dsp:nvSpPr>
      <dsp:spPr>
        <a:xfrm>
          <a:off x="1060399" y="4119678"/>
          <a:ext cx="1584553" cy="1584553"/>
        </a:xfrm>
        <a:prstGeom prst="ellipse">
          <a:avLst/>
        </a:prstGeom>
        <a:blipFill rotWithShape="1">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7905D9-FFD5-4143-A8B4-E3266AFF5160}">
      <dsp:nvSpPr>
        <dsp:cNvPr id="0" name=""/>
        <dsp:cNvSpPr/>
      </dsp:nvSpPr>
      <dsp:spPr>
        <a:xfrm>
          <a:off x="986" y="443914"/>
          <a:ext cx="3846362" cy="2307817"/>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Century Gothic" panose="020B0502020202020204" pitchFamily="34" charset="0"/>
            </a:rPr>
            <a:t>PERSONAL MANAGEMENT</a:t>
          </a:r>
        </a:p>
      </dsp:txBody>
      <dsp:txXfrm>
        <a:off x="986" y="443914"/>
        <a:ext cx="3846362" cy="2307817"/>
      </dsp:txXfrm>
    </dsp:sp>
    <dsp:sp modelId="{4EAB3663-78B0-4BC8-B947-69837DCD1407}">
      <dsp:nvSpPr>
        <dsp:cNvPr id="0" name=""/>
        <dsp:cNvSpPr/>
      </dsp:nvSpPr>
      <dsp:spPr>
        <a:xfrm>
          <a:off x="4231985" y="443914"/>
          <a:ext cx="3846362" cy="2307817"/>
        </a:xfrm>
        <a:prstGeom prst="rect">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Century Gothic" panose="020B0502020202020204" pitchFamily="34" charset="0"/>
            </a:rPr>
            <a:t>SOCIAL ABILITY</a:t>
          </a:r>
        </a:p>
      </dsp:txBody>
      <dsp:txXfrm>
        <a:off x="4231985" y="443914"/>
        <a:ext cx="3846362" cy="2307817"/>
      </dsp:txXfrm>
    </dsp:sp>
    <dsp:sp modelId="{DCA3A5FD-3F70-4280-B6AB-B37D2882B9C9}">
      <dsp:nvSpPr>
        <dsp:cNvPr id="0" name=""/>
        <dsp:cNvSpPr/>
      </dsp:nvSpPr>
      <dsp:spPr>
        <a:xfrm>
          <a:off x="986" y="3136368"/>
          <a:ext cx="3846362" cy="2307817"/>
        </a:xfrm>
        <a:prstGeom prst="rect">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Century Gothic" panose="020B0502020202020204" pitchFamily="34" charset="0"/>
            </a:rPr>
            <a:t>USE OF FREE TIME</a:t>
          </a:r>
        </a:p>
      </dsp:txBody>
      <dsp:txXfrm>
        <a:off x="986" y="3136368"/>
        <a:ext cx="3846362" cy="2307817"/>
      </dsp:txXfrm>
    </dsp:sp>
    <dsp:sp modelId="{45087B1D-69DB-433E-AAF7-F4AB8B66F203}">
      <dsp:nvSpPr>
        <dsp:cNvPr id="0" name=""/>
        <dsp:cNvSpPr/>
      </dsp:nvSpPr>
      <dsp:spPr>
        <a:xfrm>
          <a:off x="4231985" y="3136368"/>
          <a:ext cx="3846362" cy="2307817"/>
        </a:xfrm>
        <a:prstGeom prst="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Century Gothic" panose="020B0502020202020204" pitchFamily="34" charset="0"/>
            </a:rPr>
            <a:t>WORK ABILITY</a:t>
          </a:r>
        </a:p>
      </dsp:txBody>
      <dsp:txXfrm>
        <a:off x="4231985" y="3136368"/>
        <a:ext cx="3846362" cy="23078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6164A2-DDF4-4EEB-92CC-D09F5CEC7F8B}">
      <dsp:nvSpPr>
        <dsp:cNvPr id="0" name=""/>
        <dsp:cNvSpPr/>
      </dsp:nvSpPr>
      <dsp:spPr>
        <a:xfrm rot="16200000">
          <a:off x="-1947597" y="2878131"/>
          <a:ext cx="4396615" cy="373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9561" bIns="0" numCol="1" spcCol="1270" anchor="t" anchorCtr="0">
          <a:noAutofit/>
        </a:bodyPr>
        <a:lstStyle/>
        <a:p>
          <a:pPr lvl="0" algn="r" defTabSz="889000">
            <a:lnSpc>
              <a:spcPct val="90000"/>
            </a:lnSpc>
            <a:spcBef>
              <a:spcPct val="0"/>
            </a:spcBef>
            <a:spcAft>
              <a:spcPct val="35000"/>
            </a:spcAft>
          </a:pPr>
          <a:r>
            <a:rPr lang="en-US" sz="2000" kern="1200" dirty="0">
              <a:latin typeface="Century Gothic" panose="020B0502020202020204" pitchFamily="34" charset="0"/>
            </a:rPr>
            <a:t>CULTURE OF SENSORY SPACES</a:t>
          </a:r>
        </a:p>
      </dsp:txBody>
      <dsp:txXfrm>
        <a:off x="-1947597" y="2878131"/>
        <a:ext cx="4396615" cy="373675"/>
      </dsp:txXfrm>
    </dsp:sp>
    <dsp:sp modelId="{5F501200-8380-471D-809A-198E1459C0B1}">
      <dsp:nvSpPr>
        <dsp:cNvPr id="0" name=""/>
        <dsp:cNvSpPr/>
      </dsp:nvSpPr>
      <dsp:spPr>
        <a:xfrm>
          <a:off x="437547" y="866661"/>
          <a:ext cx="1861300" cy="439661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29561"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Century Gothic" panose="020B0502020202020204" pitchFamily="34" charset="0"/>
            </a:rPr>
            <a:t>Sensory room</a:t>
          </a:r>
        </a:p>
        <a:p>
          <a:pPr marL="171450" lvl="1" indent="-171450" algn="l" defTabSz="800100">
            <a:lnSpc>
              <a:spcPct val="90000"/>
            </a:lnSpc>
            <a:spcBef>
              <a:spcPct val="0"/>
            </a:spcBef>
            <a:spcAft>
              <a:spcPct val="15000"/>
            </a:spcAft>
            <a:buChar char="••"/>
          </a:pPr>
          <a:r>
            <a:rPr lang="en-US" sz="1800" kern="1200" dirty="0">
              <a:solidFill>
                <a:schemeClr val="tx1"/>
              </a:solidFill>
              <a:latin typeface="Century Gothic" panose="020B0502020202020204" pitchFamily="34" charset="0"/>
            </a:rPr>
            <a:t>Furniture</a:t>
          </a:r>
        </a:p>
        <a:p>
          <a:pPr marL="171450" lvl="1" indent="-171450" algn="l" defTabSz="800100">
            <a:lnSpc>
              <a:spcPct val="90000"/>
            </a:lnSpc>
            <a:spcBef>
              <a:spcPct val="0"/>
            </a:spcBef>
            <a:spcAft>
              <a:spcPct val="15000"/>
            </a:spcAft>
            <a:buChar char="••"/>
          </a:pPr>
          <a:r>
            <a:rPr lang="en-US" sz="1800" kern="1200" dirty="0">
              <a:solidFill>
                <a:schemeClr val="tx1"/>
              </a:solidFill>
              <a:latin typeface="Century Gothic" panose="020B0502020202020204" pitchFamily="34" charset="0"/>
            </a:rPr>
            <a:t>Individuals preferences</a:t>
          </a:r>
        </a:p>
        <a:p>
          <a:pPr marL="171450" lvl="1" indent="-171450" algn="l" defTabSz="800100">
            <a:lnSpc>
              <a:spcPct val="90000"/>
            </a:lnSpc>
            <a:spcBef>
              <a:spcPct val="0"/>
            </a:spcBef>
            <a:spcAft>
              <a:spcPct val="15000"/>
            </a:spcAft>
            <a:buChar char="••"/>
          </a:pPr>
          <a:r>
            <a:rPr lang="en-US" sz="1800" kern="1200" dirty="0">
              <a:solidFill>
                <a:schemeClr val="tx1"/>
              </a:solidFill>
              <a:latin typeface="Century Gothic" panose="020B0502020202020204" pitchFamily="34" charset="0"/>
            </a:rPr>
            <a:t>Access to fresh air and nature walks</a:t>
          </a:r>
        </a:p>
      </dsp:txBody>
      <dsp:txXfrm>
        <a:off x="437547" y="866661"/>
        <a:ext cx="1861300" cy="4396615"/>
      </dsp:txXfrm>
    </dsp:sp>
    <dsp:sp modelId="{3962D013-631A-487E-ABC8-C5A6CEC6B3C2}">
      <dsp:nvSpPr>
        <dsp:cNvPr id="0" name=""/>
        <dsp:cNvSpPr/>
      </dsp:nvSpPr>
      <dsp:spPr>
        <a:xfrm>
          <a:off x="63872" y="373409"/>
          <a:ext cx="747351" cy="747351"/>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A89FA1-4CF5-4A9C-8EBE-912FAEF13A75}">
      <dsp:nvSpPr>
        <dsp:cNvPr id="0" name=""/>
        <dsp:cNvSpPr/>
      </dsp:nvSpPr>
      <dsp:spPr>
        <a:xfrm rot="16200000">
          <a:off x="770028" y="2878131"/>
          <a:ext cx="4396615" cy="373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9561" bIns="0" numCol="1" spcCol="1270" anchor="t" anchorCtr="0">
          <a:noAutofit/>
        </a:bodyPr>
        <a:lstStyle/>
        <a:p>
          <a:pPr lvl="0" algn="r" defTabSz="889000">
            <a:lnSpc>
              <a:spcPct val="90000"/>
            </a:lnSpc>
            <a:spcBef>
              <a:spcPct val="0"/>
            </a:spcBef>
            <a:spcAft>
              <a:spcPct val="35000"/>
            </a:spcAft>
          </a:pPr>
          <a:r>
            <a:rPr lang="en-US" sz="2000" kern="1200" dirty="0">
              <a:solidFill>
                <a:schemeClr val="tx1"/>
              </a:solidFill>
              <a:latin typeface="Century Gothic" panose="020B0502020202020204" pitchFamily="34" charset="0"/>
            </a:rPr>
            <a:t>TORCH LIGHT OBS</a:t>
          </a:r>
        </a:p>
      </dsp:txBody>
      <dsp:txXfrm>
        <a:off x="770028" y="2878131"/>
        <a:ext cx="4396615" cy="373675"/>
      </dsp:txXfrm>
    </dsp:sp>
    <dsp:sp modelId="{44F4DC60-98E5-45A4-AA99-EE3914B0B22A}">
      <dsp:nvSpPr>
        <dsp:cNvPr id="0" name=""/>
        <dsp:cNvSpPr/>
      </dsp:nvSpPr>
      <dsp:spPr>
        <a:xfrm>
          <a:off x="3155174" y="866661"/>
          <a:ext cx="1861300" cy="4396615"/>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29561"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solidFill>
                <a:schemeClr val="tx1"/>
              </a:solidFill>
              <a:latin typeface="Century Gothic" panose="020B0502020202020204" pitchFamily="34" charset="0"/>
            </a:rPr>
            <a:t>Bed assist pressure monitor</a:t>
          </a:r>
        </a:p>
        <a:p>
          <a:pPr marL="171450" lvl="1" indent="-171450" algn="l" defTabSz="711200">
            <a:lnSpc>
              <a:spcPct val="90000"/>
            </a:lnSpc>
            <a:spcBef>
              <a:spcPct val="0"/>
            </a:spcBef>
            <a:spcAft>
              <a:spcPct val="15000"/>
            </a:spcAft>
            <a:buChar char="••"/>
          </a:pPr>
          <a:r>
            <a:rPr lang="en-US" sz="1600" b="0" kern="1200" dirty="0">
              <a:solidFill>
                <a:schemeClr val="tx1"/>
              </a:solidFill>
              <a:latin typeface="Century Gothic" panose="020B0502020202020204" pitchFamily="34" charset="0"/>
            </a:rPr>
            <a:t>Pulse oximeter</a:t>
          </a:r>
        </a:p>
        <a:p>
          <a:pPr marL="171450" lvl="1" indent="-171450" algn="l" defTabSz="711200">
            <a:lnSpc>
              <a:spcPct val="90000"/>
            </a:lnSpc>
            <a:spcBef>
              <a:spcPct val="0"/>
            </a:spcBef>
            <a:spcAft>
              <a:spcPct val="15000"/>
            </a:spcAft>
            <a:buChar char="••"/>
          </a:pPr>
          <a:r>
            <a:rPr lang="en-US" sz="1600" b="0" kern="1200" dirty="0">
              <a:solidFill>
                <a:schemeClr val="tx1"/>
              </a:solidFill>
              <a:latin typeface="Century Gothic" panose="020B0502020202020204" pitchFamily="34" charset="0"/>
            </a:rPr>
            <a:t>Fitbits</a:t>
          </a:r>
        </a:p>
        <a:p>
          <a:pPr marL="171450" lvl="1" indent="-171450" algn="l" defTabSz="711200">
            <a:lnSpc>
              <a:spcPct val="90000"/>
            </a:lnSpc>
            <a:spcBef>
              <a:spcPct val="0"/>
            </a:spcBef>
            <a:spcAft>
              <a:spcPct val="15000"/>
            </a:spcAft>
            <a:buChar char="••"/>
          </a:pPr>
          <a:r>
            <a:rPr lang="en-US" sz="1600" b="0" kern="1200" dirty="0">
              <a:solidFill>
                <a:schemeClr val="tx1"/>
              </a:solidFill>
              <a:latin typeface="Century Gothic" panose="020B0502020202020204" pitchFamily="34" charset="0"/>
            </a:rPr>
            <a:t>Withings sleep tracking mat</a:t>
          </a:r>
        </a:p>
        <a:p>
          <a:pPr marL="171450" lvl="1" indent="-171450" algn="l" defTabSz="711200">
            <a:lnSpc>
              <a:spcPct val="90000"/>
            </a:lnSpc>
            <a:spcBef>
              <a:spcPct val="0"/>
            </a:spcBef>
            <a:spcAft>
              <a:spcPct val="15000"/>
            </a:spcAft>
            <a:buChar char="••"/>
          </a:pPr>
          <a:r>
            <a:rPr lang="en-US" sz="1600" b="0" kern="1200" dirty="0">
              <a:solidFill>
                <a:schemeClr val="tx1"/>
              </a:solidFill>
              <a:latin typeface="Century Gothic" panose="020B0502020202020204" pitchFamily="34" charset="0"/>
            </a:rPr>
            <a:t>Sleeptight pressure sensor</a:t>
          </a:r>
        </a:p>
        <a:p>
          <a:pPr marL="171450" lvl="1" indent="-171450" algn="l" defTabSz="711200">
            <a:lnSpc>
              <a:spcPct val="90000"/>
            </a:lnSpc>
            <a:spcBef>
              <a:spcPct val="0"/>
            </a:spcBef>
            <a:spcAft>
              <a:spcPct val="15000"/>
            </a:spcAft>
            <a:buChar char="••"/>
          </a:pPr>
          <a:r>
            <a:rPr lang="en-US" sz="1600" b="0" kern="1200" dirty="0">
              <a:solidFill>
                <a:schemeClr val="tx1"/>
              </a:solidFill>
              <a:latin typeface="Century Gothic" panose="020B0502020202020204" pitchFamily="34" charset="0"/>
            </a:rPr>
            <a:t>Lamp, colored torches, mask, dimmed lights</a:t>
          </a:r>
        </a:p>
      </dsp:txBody>
      <dsp:txXfrm>
        <a:off x="3155174" y="866661"/>
        <a:ext cx="1861300" cy="4396615"/>
      </dsp:txXfrm>
    </dsp:sp>
    <dsp:sp modelId="{50C91B7E-66FF-4BC5-82C1-E3D6918727AE}">
      <dsp:nvSpPr>
        <dsp:cNvPr id="0" name=""/>
        <dsp:cNvSpPr/>
      </dsp:nvSpPr>
      <dsp:spPr>
        <a:xfrm>
          <a:off x="2781498" y="373409"/>
          <a:ext cx="747351" cy="747351"/>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9FF802-701D-44D7-B06F-1F964110263B}">
      <dsp:nvSpPr>
        <dsp:cNvPr id="0" name=""/>
        <dsp:cNvSpPr/>
      </dsp:nvSpPr>
      <dsp:spPr>
        <a:xfrm rot="16200000">
          <a:off x="3487654" y="2878131"/>
          <a:ext cx="4396615" cy="373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9561" bIns="0" numCol="1" spcCol="1270" anchor="t" anchorCtr="0">
          <a:noAutofit/>
        </a:bodyPr>
        <a:lstStyle/>
        <a:p>
          <a:pPr lvl="0" algn="r" defTabSz="889000">
            <a:lnSpc>
              <a:spcPct val="90000"/>
            </a:lnSpc>
            <a:spcBef>
              <a:spcPct val="0"/>
            </a:spcBef>
            <a:spcAft>
              <a:spcPct val="35000"/>
            </a:spcAft>
          </a:pPr>
          <a:r>
            <a:rPr lang="en-US" sz="2000" kern="1200" dirty="0">
              <a:latin typeface="Century Gothic" panose="020B0502020202020204" pitchFamily="34" charset="0"/>
            </a:rPr>
            <a:t>ALARMS AND SOUNDS</a:t>
          </a:r>
        </a:p>
      </dsp:txBody>
      <dsp:txXfrm>
        <a:off x="3487654" y="2878131"/>
        <a:ext cx="4396615" cy="373675"/>
      </dsp:txXfrm>
    </dsp:sp>
    <dsp:sp modelId="{50005018-9CE0-491B-A888-58ED10F67B4C}">
      <dsp:nvSpPr>
        <dsp:cNvPr id="0" name=""/>
        <dsp:cNvSpPr/>
      </dsp:nvSpPr>
      <dsp:spPr>
        <a:xfrm>
          <a:off x="5872800" y="866661"/>
          <a:ext cx="1861300" cy="4396615"/>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29561"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solidFill>
              <a:latin typeface="Century Gothic" panose="020B0502020202020204" pitchFamily="34" charset="0"/>
            </a:rPr>
            <a:t>Change the sound of the alarm</a:t>
          </a:r>
        </a:p>
        <a:p>
          <a:pPr marL="171450" lvl="1" indent="-171450" algn="l" defTabSz="711200">
            <a:lnSpc>
              <a:spcPct val="90000"/>
            </a:lnSpc>
            <a:spcBef>
              <a:spcPct val="0"/>
            </a:spcBef>
            <a:spcAft>
              <a:spcPct val="15000"/>
            </a:spcAft>
            <a:buChar char="••"/>
          </a:pPr>
          <a:r>
            <a:rPr lang="en-US" sz="1600" kern="1200" dirty="0">
              <a:solidFill>
                <a:schemeClr val="tx1"/>
              </a:solidFill>
              <a:latin typeface="Century Gothic" panose="020B0502020202020204" pitchFamily="34" charset="0"/>
            </a:rPr>
            <a:t>Posters to show alarm times</a:t>
          </a:r>
        </a:p>
        <a:p>
          <a:pPr marL="171450" lvl="1" indent="-171450" algn="l" defTabSz="711200">
            <a:lnSpc>
              <a:spcPct val="90000"/>
            </a:lnSpc>
            <a:spcBef>
              <a:spcPct val="0"/>
            </a:spcBef>
            <a:spcAft>
              <a:spcPct val="15000"/>
            </a:spcAft>
            <a:buChar char="••"/>
          </a:pPr>
          <a:r>
            <a:rPr lang="en-US" sz="1600" kern="1200" dirty="0">
              <a:solidFill>
                <a:schemeClr val="tx1"/>
              </a:solidFill>
              <a:latin typeface="Century Gothic" panose="020B0502020202020204" pitchFamily="34" charset="0"/>
            </a:rPr>
            <a:t>Provide earphones before alarms go off</a:t>
          </a:r>
        </a:p>
        <a:p>
          <a:pPr marL="171450" lvl="1" indent="-171450" algn="l" defTabSz="711200">
            <a:lnSpc>
              <a:spcPct val="90000"/>
            </a:lnSpc>
            <a:spcBef>
              <a:spcPct val="0"/>
            </a:spcBef>
            <a:spcAft>
              <a:spcPct val="15000"/>
            </a:spcAft>
            <a:buChar char="••"/>
          </a:pPr>
          <a:r>
            <a:rPr lang="en-US" sz="1600" kern="1200" dirty="0">
              <a:solidFill>
                <a:schemeClr val="tx1"/>
              </a:solidFill>
              <a:latin typeface="Century Gothic" panose="020B0502020202020204" pitchFamily="34" charset="0"/>
            </a:rPr>
            <a:t>Ear plugs, sound machines</a:t>
          </a:r>
        </a:p>
      </dsp:txBody>
      <dsp:txXfrm>
        <a:off x="5872800" y="866661"/>
        <a:ext cx="1861300" cy="4396615"/>
      </dsp:txXfrm>
    </dsp:sp>
    <dsp:sp modelId="{BE6CEF8E-6F0C-4E6A-AF29-46AB2C1C480B}">
      <dsp:nvSpPr>
        <dsp:cNvPr id="0" name=""/>
        <dsp:cNvSpPr/>
      </dsp:nvSpPr>
      <dsp:spPr>
        <a:xfrm>
          <a:off x="5499124" y="373409"/>
          <a:ext cx="747351" cy="747351"/>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95026E-AC78-4BE7-A08F-6B3BBFD2F1C3}">
      <dsp:nvSpPr>
        <dsp:cNvPr id="0" name=""/>
        <dsp:cNvSpPr/>
      </dsp:nvSpPr>
      <dsp:spPr>
        <a:xfrm rot="16200000">
          <a:off x="6205280" y="2878131"/>
          <a:ext cx="4396615" cy="373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9561" bIns="0" numCol="1" spcCol="1270" anchor="t" anchorCtr="0">
          <a:noAutofit/>
        </a:bodyPr>
        <a:lstStyle/>
        <a:p>
          <a:pPr lvl="0" algn="r" defTabSz="889000">
            <a:lnSpc>
              <a:spcPct val="90000"/>
            </a:lnSpc>
            <a:spcBef>
              <a:spcPct val="0"/>
            </a:spcBef>
            <a:spcAft>
              <a:spcPct val="35000"/>
            </a:spcAft>
          </a:pPr>
          <a:r>
            <a:rPr lang="en-US" sz="2000" kern="1200" dirty="0">
              <a:solidFill>
                <a:schemeClr val="tx1"/>
              </a:solidFill>
              <a:latin typeface="Century Gothic" panose="020B0502020202020204" pitchFamily="34" charset="0"/>
            </a:rPr>
            <a:t>DECREASING SCENTS</a:t>
          </a:r>
        </a:p>
      </dsp:txBody>
      <dsp:txXfrm>
        <a:off x="6205280" y="2878131"/>
        <a:ext cx="4396615" cy="373675"/>
      </dsp:txXfrm>
    </dsp:sp>
    <dsp:sp modelId="{2193554F-62D2-4B40-95B3-861493841438}">
      <dsp:nvSpPr>
        <dsp:cNvPr id="0" name=""/>
        <dsp:cNvSpPr/>
      </dsp:nvSpPr>
      <dsp:spPr>
        <a:xfrm>
          <a:off x="8590426" y="866661"/>
          <a:ext cx="1861300" cy="4396615"/>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29561"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solidFill>
              <a:latin typeface="Century Gothic" panose="020B0502020202020204" pitchFamily="34" charset="0"/>
            </a:rPr>
            <a:t>Nil odor</a:t>
          </a:r>
        </a:p>
        <a:p>
          <a:pPr marL="171450" lvl="1" indent="-171450" algn="l" defTabSz="711200">
            <a:lnSpc>
              <a:spcPct val="90000"/>
            </a:lnSpc>
            <a:spcBef>
              <a:spcPct val="0"/>
            </a:spcBef>
            <a:spcAft>
              <a:spcPct val="15000"/>
            </a:spcAft>
            <a:buChar char="••"/>
          </a:pPr>
          <a:r>
            <a:rPr lang="en-US" sz="1600" kern="1200" dirty="0">
              <a:solidFill>
                <a:schemeClr val="tx1"/>
              </a:solidFill>
              <a:latin typeface="Century Gothic" panose="020B0502020202020204" pitchFamily="34" charset="0"/>
            </a:rPr>
            <a:t>Pot pour- can make own (scented bags)</a:t>
          </a:r>
        </a:p>
        <a:p>
          <a:pPr marL="171450" lvl="1" indent="-171450" algn="l" defTabSz="711200">
            <a:lnSpc>
              <a:spcPct val="90000"/>
            </a:lnSpc>
            <a:spcBef>
              <a:spcPct val="0"/>
            </a:spcBef>
            <a:spcAft>
              <a:spcPct val="15000"/>
            </a:spcAft>
            <a:buChar char="••"/>
          </a:pPr>
          <a:r>
            <a:rPr lang="en-US" sz="1600" kern="1200" dirty="0">
              <a:solidFill>
                <a:schemeClr val="tx1"/>
              </a:solidFill>
              <a:latin typeface="Century Gothic" panose="020B0502020202020204" pitchFamily="34" charset="0"/>
            </a:rPr>
            <a:t>Encourage washing clothes o prevent BO</a:t>
          </a:r>
        </a:p>
        <a:p>
          <a:pPr marL="171450" lvl="1" indent="-171450" algn="l" defTabSz="711200">
            <a:lnSpc>
              <a:spcPct val="90000"/>
            </a:lnSpc>
            <a:spcBef>
              <a:spcPct val="0"/>
            </a:spcBef>
            <a:spcAft>
              <a:spcPct val="15000"/>
            </a:spcAft>
            <a:buChar char="••"/>
          </a:pPr>
          <a:r>
            <a:rPr lang="en-US" sz="1600" kern="1200" dirty="0">
              <a:solidFill>
                <a:schemeClr val="tx1"/>
              </a:solidFill>
              <a:latin typeface="Century Gothic" panose="020B0502020202020204" pitchFamily="34" charset="0"/>
            </a:rPr>
            <a:t>Solutions for showers</a:t>
          </a:r>
        </a:p>
        <a:p>
          <a:pPr marL="171450" lvl="1" indent="-171450" algn="l" defTabSz="711200">
            <a:lnSpc>
              <a:spcPct val="90000"/>
            </a:lnSpc>
            <a:spcBef>
              <a:spcPct val="0"/>
            </a:spcBef>
            <a:spcAft>
              <a:spcPct val="15000"/>
            </a:spcAft>
            <a:buChar char="••"/>
          </a:pPr>
          <a:r>
            <a:rPr lang="en-US" sz="1600" kern="1200" dirty="0">
              <a:solidFill>
                <a:schemeClr val="tx1"/>
              </a:solidFill>
              <a:latin typeface="Century Gothic" panose="020B0502020202020204" pitchFamily="34" charset="0"/>
            </a:rPr>
            <a:t>Continence issues solutions</a:t>
          </a:r>
        </a:p>
      </dsp:txBody>
      <dsp:txXfrm>
        <a:off x="8590426" y="866661"/>
        <a:ext cx="1861300" cy="4396615"/>
      </dsp:txXfrm>
    </dsp:sp>
    <dsp:sp modelId="{97BA1EE5-AC5C-4C1E-BAAB-44F4A3C57A94}">
      <dsp:nvSpPr>
        <dsp:cNvPr id="0" name=""/>
        <dsp:cNvSpPr/>
      </dsp:nvSpPr>
      <dsp:spPr>
        <a:xfrm>
          <a:off x="8216751" y="373409"/>
          <a:ext cx="747351" cy="747351"/>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3017C-E4EF-41F6-B33D-3E1DB8D0AE3A}">
      <dsp:nvSpPr>
        <dsp:cNvPr id="0" name=""/>
        <dsp:cNvSpPr/>
      </dsp:nvSpPr>
      <dsp:spPr>
        <a:xfrm>
          <a:off x="2" y="0"/>
          <a:ext cx="11586749" cy="5335539"/>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862C4A-55BA-4006-827C-15FEE509735C}">
      <dsp:nvSpPr>
        <dsp:cNvPr id="0" name=""/>
        <dsp:cNvSpPr/>
      </dsp:nvSpPr>
      <dsp:spPr>
        <a:xfrm>
          <a:off x="141" y="1600661"/>
          <a:ext cx="1695581" cy="213421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latin typeface="Century Gothic" panose="020B0502020202020204" pitchFamily="34" charset="0"/>
            </a:rPr>
            <a:t>1. Refer to sensory checklist (OT)</a:t>
          </a:r>
        </a:p>
      </dsp:txBody>
      <dsp:txXfrm>
        <a:off x="82912" y="1683432"/>
        <a:ext cx="1530039" cy="1968673"/>
      </dsp:txXfrm>
    </dsp:sp>
    <dsp:sp modelId="{13D20D2F-4F1B-4C73-A1E6-E19D070280A2}">
      <dsp:nvSpPr>
        <dsp:cNvPr id="0" name=""/>
        <dsp:cNvSpPr/>
      </dsp:nvSpPr>
      <dsp:spPr>
        <a:xfrm>
          <a:off x="1978319" y="1600661"/>
          <a:ext cx="1695581" cy="213421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latin typeface="Century Gothic" panose="020B0502020202020204" pitchFamily="34" charset="0"/>
            </a:rPr>
            <a:t>2. Encourage use of Toolkit </a:t>
          </a:r>
        </a:p>
      </dsp:txBody>
      <dsp:txXfrm>
        <a:off x="2061090" y="1683432"/>
        <a:ext cx="1530039" cy="1968673"/>
      </dsp:txXfrm>
    </dsp:sp>
    <dsp:sp modelId="{8B1E99C2-510B-4F00-8525-4FD4D9885F06}">
      <dsp:nvSpPr>
        <dsp:cNvPr id="0" name=""/>
        <dsp:cNvSpPr/>
      </dsp:nvSpPr>
      <dsp:spPr>
        <a:xfrm>
          <a:off x="3956497" y="1600661"/>
          <a:ext cx="1695581" cy="213421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latin typeface="Century Gothic" panose="020B0502020202020204" pitchFamily="34" charset="0"/>
            </a:rPr>
            <a:t>3. Use de-escalation sensory boxes</a:t>
          </a:r>
        </a:p>
      </dsp:txBody>
      <dsp:txXfrm>
        <a:off x="4039268" y="1683432"/>
        <a:ext cx="1530039" cy="1968673"/>
      </dsp:txXfrm>
    </dsp:sp>
    <dsp:sp modelId="{3918525A-E332-4E65-B3B5-78E6A45FB013}">
      <dsp:nvSpPr>
        <dsp:cNvPr id="0" name=""/>
        <dsp:cNvSpPr/>
      </dsp:nvSpPr>
      <dsp:spPr>
        <a:xfrm>
          <a:off x="5934675" y="1600661"/>
          <a:ext cx="1695581" cy="213421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Century Gothic" panose="020B0502020202020204" pitchFamily="34" charset="0"/>
            </a:rPr>
            <a:t>4. Remove them from the environment that triggers them where possible</a:t>
          </a:r>
          <a:endParaRPr lang="en-US" sz="2000" kern="1200" dirty="0">
            <a:solidFill>
              <a:schemeClr val="tx1"/>
            </a:solidFill>
            <a:latin typeface="Century Gothic" panose="020B0502020202020204" pitchFamily="34" charset="0"/>
          </a:endParaRPr>
        </a:p>
      </dsp:txBody>
      <dsp:txXfrm>
        <a:off x="6017446" y="1683432"/>
        <a:ext cx="1530039" cy="1968673"/>
      </dsp:txXfrm>
    </dsp:sp>
    <dsp:sp modelId="{28987C54-62E3-4765-B350-1095569D0AFF}">
      <dsp:nvSpPr>
        <dsp:cNvPr id="0" name=""/>
        <dsp:cNvSpPr/>
      </dsp:nvSpPr>
      <dsp:spPr>
        <a:xfrm>
          <a:off x="7912854" y="1600661"/>
          <a:ext cx="1695581" cy="2134215"/>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latin typeface="Century Gothic" panose="020B0502020202020204" pitchFamily="34" charset="0"/>
            </a:rPr>
            <a:t>5. Feedback to the MDT</a:t>
          </a:r>
        </a:p>
      </dsp:txBody>
      <dsp:txXfrm>
        <a:off x="7995625" y="1683432"/>
        <a:ext cx="1530039" cy="1968673"/>
      </dsp:txXfrm>
    </dsp:sp>
    <dsp:sp modelId="{BACC1A17-B6AD-400E-88B8-7C5BB1519DD4}">
      <dsp:nvSpPr>
        <dsp:cNvPr id="0" name=""/>
        <dsp:cNvSpPr/>
      </dsp:nvSpPr>
      <dsp:spPr>
        <a:xfrm>
          <a:off x="9891032" y="1600661"/>
          <a:ext cx="1695581" cy="213421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Century Gothic" panose="020B0502020202020204" pitchFamily="34" charset="0"/>
            </a:rPr>
            <a:t>6. Re-evaluate and keep trying and asking to support with different techniques</a:t>
          </a:r>
        </a:p>
      </dsp:txBody>
      <dsp:txXfrm>
        <a:off x="9973803" y="1683432"/>
        <a:ext cx="1530039" cy="19686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445CD-874F-46A7-B837-F23001B823D2}">
      <dsp:nvSpPr>
        <dsp:cNvPr id="0" name=""/>
        <dsp:cNvSpPr/>
      </dsp:nvSpPr>
      <dsp:spPr>
        <a:xfrm>
          <a:off x="102434" y="1471"/>
          <a:ext cx="2397844" cy="143870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solidFill>
                <a:schemeClr val="tx1"/>
              </a:solidFill>
              <a:latin typeface="Century Gothic" panose="020B0502020202020204" pitchFamily="34" charset="0"/>
            </a:rPr>
            <a:t>Teddy bear/ squishies</a:t>
          </a:r>
        </a:p>
      </dsp:txBody>
      <dsp:txXfrm>
        <a:off x="102434" y="1471"/>
        <a:ext cx="2397844" cy="1438706"/>
      </dsp:txXfrm>
    </dsp:sp>
    <dsp:sp modelId="{00A04510-A85D-4D36-A7F4-8AFBF3B615E7}">
      <dsp:nvSpPr>
        <dsp:cNvPr id="0" name=""/>
        <dsp:cNvSpPr/>
      </dsp:nvSpPr>
      <dsp:spPr>
        <a:xfrm>
          <a:off x="2740063" y="1471"/>
          <a:ext cx="2397844" cy="1438706"/>
        </a:xfrm>
        <a:prstGeom prst="rec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solidFill>
                <a:schemeClr val="tx1"/>
              </a:solidFill>
              <a:latin typeface="Century Gothic" panose="020B0502020202020204" pitchFamily="34" charset="0"/>
            </a:rPr>
            <a:t>Fidget toys</a:t>
          </a:r>
        </a:p>
      </dsp:txBody>
      <dsp:txXfrm>
        <a:off x="2740063" y="1471"/>
        <a:ext cx="2397844" cy="1438706"/>
      </dsp:txXfrm>
    </dsp:sp>
    <dsp:sp modelId="{3C1E4F22-F7EE-47A0-9A8A-07F44AEEAE17}">
      <dsp:nvSpPr>
        <dsp:cNvPr id="0" name=""/>
        <dsp:cNvSpPr/>
      </dsp:nvSpPr>
      <dsp:spPr>
        <a:xfrm>
          <a:off x="5377692" y="1471"/>
          <a:ext cx="2397844" cy="1438706"/>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solidFill>
                <a:schemeClr val="tx1"/>
              </a:solidFill>
              <a:latin typeface="Century Gothic" panose="020B0502020202020204" pitchFamily="34" charset="0"/>
            </a:rPr>
            <a:t>Art and craft activities for distraction</a:t>
          </a:r>
        </a:p>
      </dsp:txBody>
      <dsp:txXfrm>
        <a:off x="5377692" y="1471"/>
        <a:ext cx="2397844" cy="1438706"/>
      </dsp:txXfrm>
    </dsp:sp>
    <dsp:sp modelId="{A14BFAFA-2A7A-49B0-9272-692655C53C75}">
      <dsp:nvSpPr>
        <dsp:cNvPr id="0" name=""/>
        <dsp:cNvSpPr/>
      </dsp:nvSpPr>
      <dsp:spPr>
        <a:xfrm>
          <a:off x="8015320" y="1471"/>
          <a:ext cx="2397844" cy="1438706"/>
        </a:xfrm>
        <a:prstGeom prst="rect">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solidFill>
                <a:schemeClr val="tx1"/>
              </a:solidFill>
              <a:latin typeface="Century Gothic" panose="020B0502020202020204" pitchFamily="34" charset="0"/>
            </a:rPr>
            <a:t>Hot chocolate, warm drinks</a:t>
          </a:r>
        </a:p>
      </dsp:txBody>
      <dsp:txXfrm>
        <a:off x="8015320" y="1471"/>
        <a:ext cx="2397844" cy="1438706"/>
      </dsp:txXfrm>
    </dsp:sp>
    <dsp:sp modelId="{8C338FE2-BAEC-4C18-9A69-4A17E4325B0A}">
      <dsp:nvSpPr>
        <dsp:cNvPr id="0" name=""/>
        <dsp:cNvSpPr/>
      </dsp:nvSpPr>
      <dsp:spPr>
        <a:xfrm>
          <a:off x="102434" y="1679962"/>
          <a:ext cx="2397844" cy="1438706"/>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solidFill>
                <a:schemeClr val="tx1"/>
              </a:solidFill>
              <a:latin typeface="Century Gothic" panose="020B0502020202020204" pitchFamily="34" charset="0"/>
            </a:rPr>
            <a:t>Ice pack- immediate freeze</a:t>
          </a:r>
        </a:p>
      </dsp:txBody>
      <dsp:txXfrm>
        <a:off x="102434" y="1679962"/>
        <a:ext cx="2397844" cy="1438706"/>
      </dsp:txXfrm>
    </dsp:sp>
    <dsp:sp modelId="{A80B73D1-C222-4D81-A4DC-BD7CA59ADE2B}">
      <dsp:nvSpPr>
        <dsp:cNvPr id="0" name=""/>
        <dsp:cNvSpPr/>
      </dsp:nvSpPr>
      <dsp:spPr>
        <a:xfrm>
          <a:off x="2740063" y="1679962"/>
          <a:ext cx="2397844" cy="1438706"/>
        </a:xfrm>
        <a:prstGeom prst="rec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solidFill>
                <a:schemeClr val="tx1"/>
              </a:solidFill>
              <a:latin typeface="Century Gothic" panose="020B0502020202020204" pitchFamily="34" charset="0"/>
            </a:rPr>
            <a:t>Stress balls and squishy materials, hand putty, kinetic sand</a:t>
          </a:r>
        </a:p>
      </dsp:txBody>
      <dsp:txXfrm>
        <a:off x="2740063" y="1679962"/>
        <a:ext cx="2397844" cy="1438706"/>
      </dsp:txXfrm>
    </dsp:sp>
    <dsp:sp modelId="{111D022A-5D27-4025-BD9C-C072AE55DD8B}">
      <dsp:nvSpPr>
        <dsp:cNvPr id="0" name=""/>
        <dsp:cNvSpPr/>
      </dsp:nvSpPr>
      <dsp:spPr>
        <a:xfrm>
          <a:off x="5377692" y="1679962"/>
          <a:ext cx="2397844" cy="1438706"/>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solidFill>
                <a:schemeClr val="tx1"/>
              </a:solidFill>
              <a:latin typeface="Century Gothic" panose="020B0502020202020204" pitchFamily="34" charset="0"/>
            </a:rPr>
            <a:t>Music; radio, earphones, earplugs</a:t>
          </a:r>
        </a:p>
      </dsp:txBody>
      <dsp:txXfrm>
        <a:off x="5377692" y="1679962"/>
        <a:ext cx="2397844" cy="1438706"/>
      </dsp:txXfrm>
    </dsp:sp>
    <dsp:sp modelId="{36AF2BDD-76D9-4B8E-9404-704C1FAFC659}">
      <dsp:nvSpPr>
        <dsp:cNvPr id="0" name=""/>
        <dsp:cNvSpPr/>
      </dsp:nvSpPr>
      <dsp:spPr>
        <a:xfrm>
          <a:off x="8015320" y="1679962"/>
          <a:ext cx="2397844" cy="1438706"/>
        </a:xfrm>
        <a:prstGeom prst="rec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solidFill>
                <a:schemeClr val="tx1"/>
              </a:solidFill>
              <a:latin typeface="Century Gothic" panose="020B0502020202020204" pitchFamily="34" charset="0"/>
            </a:rPr>
            <a:t>Sour sweets, wine gums</a:t>
          </a:r>
        </a:p>
      </dsp:txBody>
      <dsp:txXfrm>
        <a:off x="8015320" y="1679962"/>
        <a:ext cx="2397844" cy="1438706"/>
      </dsp:txXfrm>
    </dsp:sp>
    <dsp:sp modelId="{8D30873B-EDF0-44ED-9CCB-3B878BA69860}">
      <dsp:nvSpPr>
        <dsp:cNvPr id="0" name=""/>
        <dsp:cNvSpPr/>
      </dsp:nvSpPr>
      <dsp:spPr>
        <a:xfrm>
          <a:off x="4058877" y="3358453"/>
          <a:ext cx="2397844" cy="1438706"/>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solidFill>
                <a:schemeClr val="tx1"/>
              </a:solidFill>
              <a:latin typeface="Century Gothic" panose="020B0502020202020204" pitchFamily="34" charset="0"/>
            </a:rPr>
            <a:t>Grounding technique cards</a:t>
          </a:r>
        </a:p>
      </dsp:txBody>
      <dsp:txXfrm>
        <a:off x="4058877" y="3358453"/>
        <a:ext cx="2397844" cy="1438706"/>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7DAD51-CD89-CF4F-B9E5-5C528BC0F6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DF4C2C2-C401-4E4C-A83A-E6FBCE1CB4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102DC3-35C5-544D-9C10-59BB7ACD3784}" type="datetimeFigureOut">
              <a:rPr lang="en-US" smtClean="0"/>
              <a:t>9/24/2024</a:t>
            </a:fld>
            <a:endParaRPr lang="en-US" dirty="0"/>
          </a:p>
        </p:txBody>
      </p:sp>
      <p:sp>
        <p:nvSpPr>
          <p:cNvPr id="4" name="Footer Placeholder 3">
            <a:extLst>
              <a:ext uri="{FF2B5EF4-FFF2-40B4-BE49-F238E27FC236}">
                <a16:creationId xmlns:a16="http://schemas.microsoft.com/office/drawing/2014/main" id="{D03B8510-8104-AB4D-AB6D-76306AB821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D9BA4B0-D8C4-1C42-8551-DB02558A98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C34A9D-8BE1-1F4E-AECC-F60E2BDC05E8}" type="slidenum">
              <a:rPr lang="en-US" smtClean="0"/>
              <a:t>‹#›</a:t>
            </a:fld>
            <a:endParaRPr lang="en-US" dirty="0"/>
          </a:p>
        </p:txBody>
      </p:sp>
    </p:spTree>
    <p:extLst>
      <p:ext uri="{BB962C8B-B14F-4D97-AF65-F5344CB8AC3E}">
        <p14:creationId xmlns:p14="http://schemas.microsoft.com/office/powerpoint/2010/main" val="25292270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01DD6-2A08-A645-A6CD-BF0603C7B9F3}" type="datetimeFigureOut">
              <a:rPr lang="en-US" smtClean="0"/>
              <a:t>9/24/2024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FA3BFD-01C6-BA46-A16D-D056D5FCFC91}" type="slidenum">
              <a:rPr lang="en-US" smtClean="0"/>
              <a:t>‹#›</a:t>
            </a:fld>
            <a:endParaRPr lang="en-US" dirty="0"/>
          </a:p>
        </p:txBody>
      </p:sp>
    </p:spTree>
    <p:extLst>
      <p:ext uri="{BB962C8B-B14F-4D97-AF65-F5344CB8AC3E}">
        <p14:creationId xmlns:p14="http://schemas.microsoft.com/office/powerpoint/2010/main" val="10824927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ogle.com/search?safe=active&amp;sca_esv=3acf9be9fedf7d41&amp;sca_upv=1&amp;rlz=1C1GCEJ_enGB1100GB1100&amp;sxsrf=ACQVn0_LKs100aZPpnXn66x9WzmoARqj2g:1712589268507&amp;q=inability&amp;si=AKbGX_rLPMdHnrrwkrRo4VZlSHiJ_qh1flowCyRlr4chbMHBXoAecGoocCK0m9StpYeqKLbOETj7ZApKXQ1dkXmLLmj1Z_A37Diq-HmmbMwTUAK8_CpMKIY%3D&amp;expnd=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1</a:t>
            </a:fld>
            <a:endParaRPr lang="en-US" dirty="0"/>
          </a:p>
        </p:txBody>
      </p:sp>
    </p:spTree>
    <p:extLst>
      <p:ext uri="{BB962C8B-B14F-4D97-AF65-F5344CB8AC3E}">
        <p14:creationId xmlns:p14="http://schemas.microsoft.com/office/powerpoint/2010/main" val="2359150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original gangster</a:t>
            </a:r>
            <a:r>
              <a:rPr lang="en-GB" baseline="0" dirty="0"/>
              <a:t> senses</a:t>
            </a:r>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12</a:t>
            </a:fld>
            <a:endParaRPr lang="en-US" dirty="0"/>
          </a:p>
        </p:txBody>
      </p:sp>
    </p:spTree>
    <p:extLst>
      <p:ext uri="{BB962C8B-B14F-4D97-AF65-F5344CB8AC3E}">
        <p14:creationId xmlns:p14="http://schemas.microsoft.com/office/powerpoint/2010/main" val="2492091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Proprioception, also called kinaesthesia, is the body's ability to sense its location, movements, and actions. It's the reason we're able to move freely without consciously thinking about our environment.</a:t>
            </a:r>
          </a:p>
          <a:p>
            <a:endParaRPr lang="en-GB" dirty="0"/>
          </a:p>
          <a:p>
            <a:endParaRPr lang="en-GB" dirty="0"/>
          </a:p>
          <a:p>
            <a:r>
              <a:rPr lang="en-GB" sz="1200" b="0" i="0" kern="1200" dirty="0">
                <a:solidFill>
                  <a:schemeClr val="tx1"/>
                </a:solidFill>
                <a:effectLst/>
                <a:latin typeface="+mn-lt"/>
                <a:ea typeface="+mn-ea"/>
                <a:cs typeface="+mn-cs"/>
              </a:rPr>
              <a:t>Interoception is our sensory system that provides information about the internal condition of our body—how our body is feeling on the inside. Interoception gives us the body sensations such as a growling stomach, dry mouth, tense muscles and racing heart.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vestibular sense, also known as the movement, gravity and/or balance sense, allows us to move smoothly. We are able to maintain our balance while engaged in activities because of this sense. While vestibular helps us with balance while we walk and run, it also helps us stay upright when we sit and stand.</a:t>
            </a:r>
          </a:p>
          <a:p>
            <a:endParaRPr lang="en-GB" sz="1200" b="0" i="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13</a:t>
            </a:fld>
            <a:endParaRPr lang="en-US" dirty="0"/>
          </a:p>
        </p:txBody>
      </p:sp>
    </p:spTree>
    <p:extLst>
      <p:ext uri="{BB962C8B-B14F-4D97-AF65-F5344CB8AC3E}">
        <p14:creationId xmlns:p14="http://schemas.microsoft.com/office/powerpoint/2010/main" val="1275571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If we use </a:t>
            </a:r>
            <a:r>
              <a:rPr lang="en-GB" sz="1200" b="1" i="0" kern="1200" dirty="0">
                <a:solidFill>
                  <a:schemeClr val="tx1"/>
                </a:solidFill>
                <a:effectLst/>
                <a:latin typeface="+mn-lt"/>
                <a:ea typeface="+mn-ea"/>
                <a:cs typeface="+mn-cs"/>
              </a:rPr>
              <a:t>too much</a:t>
            </a:r>
            <a:r>
              <a:rPr lang="en-GB" sz="1200" b="0" i="0" kern="1200" dirty="0">
                <a:solidFill>
                  <a:schemeClr val="tx1"/>
                </a:solidFill>
                <a:effectLst/>
                <a:latin typeface="+mn-lt"/>
                <a:ea typeface="+mn-ea"/>
                <a:cs typeface="+mn-cs"/>
              </a:rPr>
              <a:t> force or speed we break things.  If we use </a:t>
            </a:r>
            <a:r>
              <a:rPr lang="en-GB" sz="1200" b="1" i="0" kern="1200" dirty="0">
                <a:solidFill>
                  <a:schemeClr val="tx1"/>
                </a:solidFill>
                <a:effectLst/>
                <a:latin typeface="+mn-lt"/>
                <a:ea typeface="+mn-ea"/>
                <a:cs typeface="+mn-cs"/>
              </a:rPr>
              <a:t>too little</a:t>
            </a:r>
            <a:r>
              <a:rPr lang="en-GB" sz="1200" b="0" i="0" kern="1200" dirty="0">
                <a:solidFill>
                  <a:schemeClr val="tx1"/>
                </a:solidFill>
                <a:effectLst/>
                <a:latin typeface="+mn-lt"/>
                <a:ea typeface="+mn-ea"/>
                <a:cs typeface="+mn-cs"/>
              </a:rPr>
              <a:t> then we might not be successful.  When hammering in a nail, for example, if you hit too hard you might bend the nail, but if you hit too softly it won’t go in.  </a:t>
            </a:r>
            <a:r>
              <a:rPr lang="en-GB" sz="1200" b="1" i="0" kern="1200" dirty="0">
                <a:solidFill>
                  <a:schemeClr val="tx1"/>
                </a:solidFill>
                <a:effectLst/>
                <a:latin typeface="+mn-lt"/>
                <a:ea typeface="+mn-ea"/>
                <a:cs typeface="+mn-cs"/>
              </a:rPr>
              <a:t>Cracking an egg</a:t>
            </a:r>
            <a:r>
              <a:rPr lang="en-GB" sz="1200" b="0" i="0" kern="1200" dirty="0">
                <a:solidFill>
                  <a:schemeClr val="tx1"/>
                </a:solidFill>
                <a:effectLst/>
                <a:latin typeface="+mn-lt"/>
                <a:ea typeface="+mn-ea"/>
                <a:cs typeface="+mn-cs"/>
              </a:rPr>
              <a:t> is another great example, if you tap too lightly it won’t open, but if you crack it too quickly or with too much force you will be cleaning up a mess!</a:t>
            </a:r>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14</a:t>
            </a:fld>
            <a:endParaRPr lang="en-US" dirty="0"/>
          </a:p>
        </p:txBody>
      </p:sp>
    </p:spTree>
    <p:extLst>
      <p:ext uri="{BB962C8B-B14F-4D97-AF65-F5344CB8AC3E}">
        <p14:creationId xmlns:p14="http://schemas.microsoft.com/office/powerpoint/2010/main" val="1196415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Alexithymia-</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the </a:t>
            </a:r>
            <a:r>
              <a:rPr lang="en-GB" sz="1200" b="0" i="0" u="none" strike="noStrike" kern="1200" dirty="0">
                <a:solidFill>
                  <a:schemeClr val="tx1"/>
                </a:solidFill>
                <a:effectLst/>
                <a:latin typeface="+mn-lt"/>
                <a:ea typeface="+mn-ea"/>
                <a:cs typeface="+mn-cs"/>
                <a:hlinkClick r:id="rId3"/>
              </a:rPr>
              <a:t>inability</a:t>
            </a:r>
            <a:r>
              <a:rPr lang="en-GB" sz="1200" b="0" i="0" kern="1200" dirty="0">
                <a:solidFill>
                  <a:schemeClr val="tx1"/>
                </a:solidFill>
                <a:effectLst/>
                <a:latin typeface="+mn-lt"/>
                <a:ea typeface="+mn-ea"/>
                <a:cs typeface="+mn-cs"/>
              </a:rPr>
              <a:t> to recognize or describe one's own emotions.</a:t>
            </a:r>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15</a:t>
            </a:fld>
            <a:endParaRPr lang="en-US" dirty="0"/>
          </a:p>
        </p:txBody>
      </p:sp>
    </p:spTree>
    <p:extLst>
      <p:ext uri="{BB962C8B-B14F-4D97-AF65-F5344CB8AC3E}">
        <p14:creationId xmlns:p14="http://schemas.microsoft.com/office/powerpoint/2010/main" val="134264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16</a:t>
            </a:fld>
            <a:endParaRPr lang="en-US" dirty="0"/>
          </a:p>
        </p:txBody>
      </p:sp>
    </p:spTree>
    <p:extLst>
      <p:ext uri="{BB962C8B-B14F-4D97-AF65-F5344CB8AC3E}">
        <p14:creationId xmlns:p14="http://schemas.microsoft.com/office/powerpoint/2010/main" val="2672969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Sensation</a:t>
            </a:r>
            <a:r>
              <a:rPr lang="en-GB" baseline="0" dirty="0"/>
              <a:t> isn’t notices until the input is intense or new- never felt before- talk about babies trying lemon for the first time after eating bread/chocolates- which sense? Or one of those hot coal walkers?</a:t>
            </a:r>
          </a:p>
          <a:p>
            <a:pPr marL="228600" indent="-228600">
              <a:buAutoNum type="arabicPeriod"/>
            </a:pPr>
            <a:r>
              <a:rPr lang="en-GB" baseline="0" dirty="0"/>
              <a:t>To feel ‘’alive’’, the input needs to be intense and new- think about how some people are adrenaline junkies- Thorpe park and rides – which sense/senses?? (vestibular and proprioceptive and Interoceptive (fear?)) – in the same way, think about intense tastes- sometimes these can make you feel alive or alert and awake (Lemon, chilli etc.)</a:t>
            </a:r>
          </a:p>
          <a:p>
            <a:pPr marL="228600" indent="-228600">
              <a:buAutoNum type="arabicPeriod"/>
            </a:pPr>
            <a:r>
              <a:rPr lang="en-GB" baseline="0" dirty="0"/>
              <a:t>A little bit of the sensation feels like A LOT and too much to handle (think about Misophonia- when someone is breathing loudly or chewing</a:t>
            </a:r>
          </a:p>
          <a:p>
            <a:pPr marL="228600" indent="-228600">
              <a:buAutoNum type="arabicPeriod"/>
            </a:pPr>
            <a:r>
              <a:rPr lang="en-GB" baseline="0" dirty="0"/>
              <a:t>A little bit of sensation feels too much and so it is avoided- can avoid bathing or showering, can avoid noise by using noise cancellation headphones (modulation device)</a:t>
            </a:r>
          </a:p>
          <a:p>
            <a:pPr marL="228600" indent="-228600">
              <a:buAutoNum type="arabicPeriod"/>
            </a:pPr>
            <a:endParaRPr lang="en-GB" baseline="0" dirty="0"/>
          </a:p>
          <a:p>
            <a:pPr marL="0" indent="0">
              <a:buNone/>
            </a:pPr>
            <a:r>
              <a:rPr lang="en-GB" baseline="0" dirty="0"/>
              <a:t>Ask for examples for each processing difficulty from the staff- lets think about patients in our ward and what we have observed.</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17</a:t>
            </a:fld>
            <a:endParaRPr lang="en-US" dirty="0"/>
          </a:p>
        </p:txBody>
      </p:sp>
    </p:spTree>
    <p:extLst>
      <p:ext uri="{BB962C8B-B14F-4D97-AF65-F5344CB8AC3E}">
        <p14:creationId xmlns:p14="http://schemas.microsoft.com/office/powerpoint/2010/main" val="4183060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19</a:t>
            </a:fld>
            <a:endParaRPr lang="en-US" dirty="0"/>
          </a:p>
        </p:txBody>
      </p:sp>
    </p:spTree>
    <p:extLst>
      <p:ext uri="{BB962C8B-B14F-4D97-AF65-F5344CB8AC3E}">
        <p14:creationId xmlns:p14="http://schemas.microsoft.com/office/powerpoint/2010/main" val="1475652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800" b="1" dirty="0">
                <a:solidFill>
                  <a:schemeClr val="tx1"/>
                </a:solidFill>
              </a:rPr>
              <a:t>PERSON</a:t>
            </a:r>
          </a:p>
          <a:p>
            <a:pPr lvl="1"/>
            <a:r>
              <a:rPr lang="en-US" sz="2000" dirty="0">
                <a:solidFill>
                  <a:schemeClr val="tx1"/>
                </a:solidFill>
              </a:rPr>
              <a:t>Mental illness</a:t>
            </a:r>
          </a:p>
          <a:p>
            <a:pPr lvl="1"/>
            <a:r>
              <a:rPr lang="en-US" sz="2000" dirty="0">
                <a:solidFill>
                  <a:schemeClr val="tx1"/>
                </a:solidFill>
              </a:rPr>
              <a:t>Trauma and life experiences</a:t>
            </a:r>
          </a:p>
          <a:p>
            <a:pPr lvl="1"/>
            <a:r>
              <a:rPr lang="en-US" sz="2000" dirty="0">
                <a:solidFill>
                  <a:schemeClr val="tx1"/>
                </a:solidFill>
              </a:rPr>
              <a:t>Substance use</a:t>
            </a:r>
          </a:p>
          <a:p>
            <a:pPr marL="285750" lvl="0" indent="-285750">
              <a:buFont typeface="Arial" panose="020B0604020202020204" pitchFamily="34" charset="0"/>
              <a:buChar char="•"/>
            </a:pPr>
            <a:r>
              <a:rPr lang="en-US" sz="2000" dirty="0"/>
              <a:t>Relationships </a:t>
            </a:r>
          </a:p>
          <a:p>
            <a:pPr marL="285750" lvl="0" indent="-285750">
              <a:buFont typeface="Arial" panose="020B0604020202020204" pitchFamily="34" charset="0"/>
              <a:buChar char="•"/>
            </a:pPr>
            <a:r>
              <a:rPr lang="en-US" sz="2000" dirty="0"/>
              <a:t>Physical health</a:t>
            </a:r>
          </a:p>
          <a:p>
            <a:pPr marL="285750" lvl="0" indent="-285750">
              <a:buFont typeface="Arial" panose="020B0604020202020204" pitchFamily="34" charset="0"/>
              <a:buChar char="•"/>
            </a:pPr>
            <a:r>
              <a:rPr lang="en-US" sz="2000" dirty="0"/>
              <a:t>Sensory preferences</a:t>
            </a:r>
          </a:p>
          <a:p>
            <a:pPr lvl="1"/>
            <a:endParaRPr lang="en-US" sz="2000" dirty="0">
              <a:solidFill>
                <a:schemeClr val="tx1"/>
              </a:solidFill>
            </a:endParaRPr>
          </a:p>
          <a:p>
            <a:pPr lvl="0"/>
            <a:r>
              <a:rPr lang="en-US" b="1" dirty="0">
                <a:solidFill>
                  <a:schemeClr val="tx1"/>
                </a:solidFill>
              </a:rPr>
              <a:t>ENVIRONMENT</a:t>
            </a:r>
          </a:p>
          <a:p>
            <a:pPr lvl="1"/>
            <a:r>
              <a:rPr lang="en-US" dirty="0">
                <a:solidFill>
                  <a:schemeClr val="tx1"/>
                </a:solidFill>
              </a:rPr>
              <a:t>Inpatient units- being in hospital</a:t>
            </a:r>
          </a:p>
          <a:p>
            <a:pPr lvl="1"/>
            <a:r>
              <a:rPr lang="en-US" dirty="0">
                <a:solidFill>
                  <a:schemeClr val="tx1"/>
                </a:solidFill>
              </a:rPr>
              <a:t>Shared/independent spaces</a:t>
            </a:r>
          </a:p>
          <a:p>
            <a:pPr lvl="1"/>
            <a:r>
              <a:rPr lang="en-US" dirty="0">
                <a:solidFill>
                  <a:schemeClr val="tx1"/>
                </a:solidFill>
              </a:rPr>
              <a:t>Bedrooms and bathrooms</a:t>
            </a:r>
          </a:p>
          <a:p>
            <a:pPr marL="342900" lvl="0" indent="-342900">
              <a:buFont typeface="Arial" panose="020B0604020202020204" pitchFamily="34" charset="0"/>
              <a:buChar char="•"/>
            </a:pPr>
            <a:r>
              <a:rPr lang="en-US" sz="2000" dirty="0"/>
              <a:t>Clinical rooms</a:t>
            </a:r>
          </a:p>
          <a:p>
            <a:pPr marL="342900" lvl="0" indent="-342900">
              <a:buFont typeface="Arial" panose="020B0604020202020204" pitchFamily="34" charset="0"/>
              <a:buChar char="•"/>
            </a:pPr>
            <a:r>
              <a:rPr lang="en-US" sz="2000" dirty="0"/>
              <a:t>Sensory spaces</a:t>
            </a:r>
          </a:p>
          <a:p>
            <a:pPr lvl="1"/>
            <a:endParaRPr lang="en-US" dirty="0">
              <a:solidFill>
                <a:schemeClr val="tx1"/>
              </a:solidFill>
            </a:endParaRPr>
          </a:p>
          <a:p>
            <a:pPr lvl="0"/>
            <a:r>
              <a:rPr lang="en-US" b="1" dirty="0">
                <a:solidFill>
                  <a:schemeClr val="tx1"/>
                </a:solidFill>
              </a:rPr>
              <a:t>OCCUPATION- DAILY ACTIVITIES</a:t>
            </a:r>
          </a:p>
          <a:p>
            <a:pPr lvl="1"/>
            <a:r>
              <a:rPr lang="en-US" dirty="0">
                <a:solidFill>
                  <a:schemeClr val="tx1"/>
                </a:solidFill>
              </a:rPr>
              <a:t>Facility activities (program)</a:t>
            </a:r>
          </a:p>
          <a:p>
            <a:pPr lvl="1"/>
            <a:r>
              <a:rPr lang="en-US" dirty="0">
                <a:solidFill>
                  <a:schemeClr val="tx1"/>
                </a:solidFill>
              </a:rPr>
              <a:t>Showering, eating sleeping, dressing</a:t>
            </a:r>
          </a:p>
          <a:p>
            <a:pPr lvl="1"/>
            <a:r>
              <a:rPr lang="en-US" dirty="0">
                <a:solidFill>
                  <a:schemeClr val="tx1"/>
                </a:solidFill>
              </a:rPr>
              <a:t>Exercise and movement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Engagement with others</a:t>
            </a:r>
          </a:p>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21</a:t>
            </a:fld>
            <a:endParaRPr lang="en-US" dirty="0"/>
          </a:p>
        </p:txBody>
      </p:sp>
    </p:spTree>
    <p:extLst>
      <p:ext uri="{BB962C8B-B14F-4D97-AF65-F5344CB8AC3E}">
        <p14:creationId xmlns:p14="http://schemas.microsoft.com/office/powerpoint/2010/main" val="1732289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observations of cases on th</a:t>
            </a:r>
            <a:r>
              <a:rPr lang="en-GB" baseline="0" dirty="0"/>
              <a:t>e ward</a:t>
            </a:r>
            <a:endParaRPr lang="en-GB" dirty="0"/>
          </a:p>
          <a:p>
            <a:endParaRPr lang="en-GB" dirty="0"/>
          </a:p>
          <a:p>
            <a:pPr marL="228600" indent="-228600">
              <a:buAutoNum type="arabicPeriod"/>
            </a:pPr>
            <a:r>
              <a:rPr lang="en-GB" dirty="0"/>
              <a:t>Touch- Low</a:t>
            </a:r>
            <a:r>
              <a:rPr lang="en-GB" baseline="0" dirty="0"/>
              <a:t> registration</a:t>
            </a:r>
            <a:r>
              <a:rPr lang="en-GB" dirty="0"/>
              <a:t> (touching</a:t>
            </a:r>
            <a:r>
              <a:rPr lang="en-GB" baseline="0" dirty="0"/>
              <a:t> something hot, no pain?- dirty hands, cannot feel dirt- or mouth with  food around it), sensitivity (avoids touching- can become upset or angry if we are too close within person space (patient example JP)</a:t>
            </a:r>
          </a:p>
          <a:p>
            <a:pPr marL="228600" indent="-228600">
              <a:buAutoNum type="arabicPeriod"/>
            </a:pPr>
            <a:r>
              <a:rPr lang="en-GB" baseline="0" dirty="0"/>
              <a:t>Sight (LR- dangerous- cannot see, can walk into a busy road, might bump into things due to sight etc.), Sensitivity (light, darkness, strobe lights- headaches and pain)</a:t>
            </a:r>
          </a:p>
          <a:p>
            <a:pPr marL="228600" indent="-228600">
              <a:buAutoNum type="arabicPeriod"/>
            </a:pPr>
            <a:r>
              <a:rPr lang="en-GB" baseline="0" dirty="0"/>
              <a:t>Smell (LR- no smell- implications for personal hygiene- cannot smell BO, sensitivity- cannot focus, becomes upset or uncomfortable with scents- some humidifier scents can be uncomfortable and frustrating. Think of how uncomfortable it would be to be surrounded by poop smell all the time- never goes away, stays the same- intense and poopy. Would be uncomfortable no? trauma related?</a:t>
            </a:r>
          </a:p>
          <a:p>
            <a:pPr marL="228600" indent="-228600">
              <a:buAutoNum type="arabicPeriod"/>
            </a:pPr>
            <a:r>
              <a:rPr lang="en-GB" baseline="0" dirty="0"/>
              <a:t>Taste (LR- burn mouth, too spicy/salty etc.,; sensitivity- could avoid certain foods or stop eating</a:t>
            </a:r>
          </a:p>
          <a:p>
            <a:pPr marL="228600" indent="-228600">
              <a:buAutoNum type="arabicPeriod"/>
            </a:pPr>
            <a:r>
              <a:rPr lang="en-GB" baseline="0" dirty="0"/>
              <a:t>Hearing (LR- cannot identify danger sounds, sensitivity- too much, cannot differentiate between sounds, overwhelming </a:t>
            </a:r>
          </a:p>
          <a:p>
            <a:pPr marL="228600" indent="-228600">
              <a:buAutoNum type="arabicPeriod"/>
            </a:pPr>
            <a:r>
              <a:rPr lang="en-GB" baseline="0" dirty="0"/>
              <a:t>Interoception (LR- incontinence appearance? Not eating, drinking until too late, sensitivity: lots happening inside body- can be misinterpreted (anxiety can feel like a heart attack)- hypervigilance to sensations felt</a:t>
            </a:r>
          </a:p>
          <a:p>
            <a:pPr marL="228600" indent="-228600">
              <a:buAutoNum type="arabicPeriod"/>
            </a:pPr>
            <a:r>
              <a:rPr lang="en-GB" baseline="0" dirty="0"/>
              <a:t>Vestibular: LR- increased risk of falling due to this- medication can affect this (blur the ability to register when sedated); sensitivity- jumpy, anxious, poor balance, motion sickness etc.</a:t>
            </a:r>
          </a:p>
          <a:p>
            <a:pPr marL="228600" indent="-228600">
              <a:buAutoNum type="arabicPeriod"/>
            </a:pPr>
            <a:r>
              <a:rPr lang="en-GB" baseline="0" dirty="0"/>
              <a:t>Proprioception: LR- bumping into doorways, falling off chairs, walking into people,  sensitivity: too much- dislikes exercise and heavy weights/pressure (if seeking- would benefit from deep pressure and exercise)</a:t>
            </a:r>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24</a:t>
            </a:fld>
            <a:endParaRPr lang="en-US" dirty="0"/>
          </a:p>
        </p:txBody>
      </p:sp>
    </p:spTree>
    <p:extLst>
      <p:ext uri="{BB962C8B-B14F-4D97-AF65-F5344CB8AC3E}">
        <p14:creationId xmlns:p14="http://schemas.microsoft.com/office/powerpoint/2010/main" val="792740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2000" b="1" dirty="0">
                <a:latin typeface="+mn-lt"/>
              </a:rPr>
              <a:t>PERSONAL MANAGEMENT</a:t>
            </a:r>
          </a:p>
          <a:p>
            <a:pPr lvl="1" algn="l"/>
            <a:r>
              <a:rPr lang="en-US" sz="1200" dirty="0">
                <a:latin typeface="Century Gothic" panose="020B0502020202020204" pitchFamily="34" charset="0"/>
              </a:rPr>
              <a:t>Self care</a:t>
            </a:r>
          </a:p>
          <a:p>
            <a:pPr lvl="1" algn="l"/>
            <a:r>
              <a:rPr lang="en-US" sz="1200" dirty="0">
                <a:latin typeface="Century Gothic" panose="020B0502020202020204" pitchFamily="34" charset="0"/>
              </a:rPr>
              <a:t>domestic skills</a:t>
            </a:r>
          </a:p>
          <a:p>
            <a:pPr lvl="1" algn="l"/>
            <a:r>
              <a:rPr lang="en-US" sz="1200" dirty="0">
                <a:latin typeface="Century Gothic" panose="020B0502020202020204" pitchFamily="34" charset="0"/>
              </a:rPr>
              <a:t>financial skills - budgeting</a:t>
            </a:r>
          </a:p>
          <a:p>
            <a:pPr lvl="1" algn="l"/>
            <a:r>
              <a:rPr lang="en-US" sz="1200" dirty="0">
                <a:latin typeface="Century Gothic" panose="020B0502020202020204" pitchFamily="34" charset="0"/>
              </a:rPr>
              <a:t>daily/weekly routines</a:t>
            </a:r>
          </a:p>
          <a:p>
            <a:pPr lvl="1" algn="l"/>
            <a:r>
              <a:rPr lang="en-US" sz="1200" dirty="0">
                <a:latin typeface="Century Gothic" panose="020B0502020202020204" pitchFamily="34" charset="0"/>
              </a:rPr>
              <a:t>motivation &amp; self esteem</a:t>
            </a:r>
          </a:p>
          <a:p>
            <a:pPr lvl="1" algn="l"/>
            <a:r>
              <a:rPr lang="en-US" sz="1200" dirty="0">
                <a:latin typeface="Century Gothic" panose="020B0502020202020204" pitchFamily="34" charset="0"/>
              </a:rPr>
              <a:t>personal safety</a:t>
            </a:r>
          </a:p>
          <a:p>
            <a:pPr lvl="1" algn="l"/>
            <a:r>
              <a:rPr lang="en-US" sz="1200" dirty="0">
                <a:latin typeface="Century Gothic" panose="020B0502020202020204" pitchFamily="34" charset="0"/>
              </a:rPr>
              <a:t>community living skills</a:t>
            </a:r>
          </a:p>
          <a:p>
            <a:pPr lvl="1"/>
            <a:r>
              <a:rPr lang="en-US" sz="1200" dirty="0">
                <a:latin typeface="Century Gothic" panose="020B0502020202020204" pitchFamily="34" charset="0"/>
              </a:rPr>
              <a:t>understanding my mental health</a:t>
            </a:r>
          </a:p>
          <a:p>
            <a:pPr lvl="1"/>
            <a:endParaRPr lang="en-US" sz="1200" dirty="0">
              <a:latin typeface="Century Gothic" panose="020B0502020202020204" pitchFamily="34" charset="0"/>
            </a:endParaRPr>
          </a:p>
          <a:p>
            <a:pPr lvl="0" algn="l"/>
            <a:r>
              <a:rPr lang="en-US" sz="2400" b="1" dirty="0"/>
              <a:t>USE OF FREE TIME</a:t>
            </a:r>
          </a:p>
          <a:p>
            <a:pPr lvl="1" algn="l"/>
            <a:r>
              <a:rPr lang="en-US" sz="1400" dirty="0">
                <a:latin typeface="Century Gothic" panose="020B0502020202020204" pitchFamily="34" charset="0"/>
              </a:rPr>
              <a:t>exploring &amp; developing hobbies &amp; interests</a:t>
            </a:r>
          </a:p>
          <a:p>
            <a:pPr lvl="1" algn="l"/>
            <a:r>
              <a:rPr lang="en-US" sz="1400" dirty="0">
                <a:latin typeface="Century Gothic" panose="020B0502020202020204" pitchFamily="34" charset="0"/>
              </a:rPr>
              <a:t>relaxation activities</a:t>
            </a:r>
          </a:p>
          <a:p>
            <a:pPr lvl="1" algn="l"/>
            <a:r>
              <a:rPr lang="en-US" sz="1400" dirty="0">
                <a:latin typeface="Century Gothic" panose="020B0502020202020204" pitchFamily="34" charset="0"/>
              </a:rPr>
              <a:t>managing social isolation</a:t>
            </a:r>
          </a:p>
          <a:p>
            <a:pPr lvl="1"/>
            <a:r>
              <a:rPr lang="en-US" sz="1400" dirty="0">
                <a:latin typeface="Century Gothic" panose="020B0502020202020204" pitchFamily="34" charset="0"/>
              </a:rPr>
              <a:t>community engagemen</a:t>
            </a:r>
            <a:endParaRPr lang="en-US" dirty="0"/>
          </a:p>
          <a:p>
            <a:pPr lvl="1"/>
            <a:endParaRPr lang="en-US" dirty="0"/>
          </a:p>
          <a:p>
            <a:pPr lvl="1"/>
            <a:endParaRPr lang="en-US" dirty="0"/>
          </a:p>
          <a:p>
            <a:pPr lvl="0" algn="l"/>
            <a:r>
              <a:rPr lang="en-US" sz="2400" b="1" dirty="0"/>
              <a:t>SOCIAL ABILITY</a:t>
            </a:r>
          </a:p>
          <a:p>
            <a:pPr lvl="1" algn="l"/>
            <a:r>
              <a:rPr lang="en-US" sz="1400" dirty="0">
                <a:latin typeface="Century Gothic" panose="020B0502020202020204" pitchFamily="34" charset="0"/>
              </a:rPr>
              <a:t>managing anxiety in social situations</a:t>
            </a:r>
          </a:p>
          <a:p>
            <a:pPr lvl="1" algn="l"/>
            <a:r>
              <a:rPr lang="en-US" sz="1400" dirty="0">
                <a:latin typeface="Century Gothic" panose="020B0502020202020204" pitchFamily="34" charset="0"/>
              </a:rPr>
              <a:t>communication skills</a:t>
            </a:r>
          </a:p>
          <a:p>
            <a:pPr lvl="1" algn="l"/>
            <a:r>
              <a:rPr lang="en-US" sz="1400" dirty="0">
                <a:latin typeface="Century Gothic" panose="020B0502020202020204" pitchFamily="34" charset="0"/>
              </a:rPr>
              <a:t>relationships</a:t>
            </a:r>
          </a:p>
          <a:p>
            <a:pPr lvl="1" algn="l"/>
            <a:r>
              <a:rPr lang="en-US" sz="1400" dirty="0">
                <a:latin typeface="Century Gothic" panose="020B0502020202020204" pitchFamily="34" charset="0"/>
              </a:rPr>
              <a:t>roles &amp; responsibilities</a:t>
            </a:r>
          </a:p>
          <a:p>
            <a:pPr lvl="1" algn="l"/>
            <a:r>
              <a:rPr lang="en-US" sz="1400" dirty="0">
                <a:latin typeface="Century Gothic" panose="020B0502020202020204" pitchFamily="34" charset="0"/>
              </a:rPr>
              <a:t>community engagement</a:t>
            </a:r>
          </a:p>
          <a:p>
            <a:pPr lvl="1" algn="l"/>
            <a:r>
              <a:rPr lang="en-US" sz="1400" dirty="0">
                <a:latin typeface="Century Gothic" panose="020B0502020202020204" pitchFamily="34" charset="0"/>
              </a:rPr>
              <a:t>social confidence</a:t>
            </a:r>
          </a:p>
          <a:p>
            <a:pPr lvl="1" algn="l"/>
            <a:r>
              <a:rPr lang="en-US" sz="1400" dirty="0">
                <a:latin typeface="Century Gothic" panose="020B0502020202020204" pitchFamily="34" charset="0"/>
              </a:rPr>
              <a:t>confidence in the community</a:t>
            </a:r>
          </a:p>
          <a:p>
            <a:pPr lvl="1"/>
            <a:endParaRPr lang="en-US" dirty="0"/>
          </a:p>
          <a:p>
            <a:pPr lvl="1"/>
            <a:endParaRPr lang="en-US" dirty="0"/>
          </a:p>
          <a:p>
            <a:pPr lvl="0" algn="l"/>
            <a:r>
              <a:rPr lang="en-US" sz="2400" b="1" dirty="0"/>
              <a:t>WORK ABILITY</a:t>
            </a:r>
          </a:p>
          <a:p>
            <a:pPr lvl="1" algn="l"/>
            <a:r>
              <a:rPr lang="en-US" sz="1400" dirty="0">
                <a:latin typeface="Century Gothic" panose="020B0502020202020204" pitchFamily="34" charset="0"/>
              </a:rPr>
              <a:t>setting recovery goals</a:t>
            </a:r>
          </a:p>
          <a:p>
            <a:pPr lvl="1" algn="l"/>
            <a:r>
              <a:rPr lang="en-US" sz="1400" dirty="0">
                <a:latin typeface="Century Gothic" panose="020B0502020202020204" pitchFamily="34" charset="0"/>
              </a:rPr>
              <a:t>developing concentration/attention</a:t>
            </a:r>
          </a:p>
          <a:p>
            <a:pPr lvl="1" algn="l"/>
            <a:r>
              <a:rPr lang="en-US" sz="1400" dirty="0">
                <a:latin typeface="Century Gothic" panose="020B0502020202020204" pitchFamily="34" charset="0"/>
              </a:rPr>
              <a:t>decision making</a:t>
            </a:r>
          </a:p>
          <a:p>
            <a:pPr lvl="1" algn="l"/>
            <a:r>
              <a:rPr lang="en-US" sz="1400" dirty="0">
                <a:latin typeface="Century Gothic" panose="020B0502020202020204" pitchFamily="34" charset="0"/>
              </a:rPr>
              <a:t>memory</a:t>
            </a:r>
          </a:p>
          <a:p>
            <a:pPr lvl="1" algn="l"/>
            <a:r>
              <a:rPr lang="en-US" sz="1400" dirty="0">
                <a:latin typeface="Century Gothic" panose="020B0502020202020204" pitchFamily="34" charset="0"/>
              </a:rPr>
              <a:t>functional skills</a:t>
            </a:r>
          </a:p>
          <a:p>
            <a:pPr lvl="1" algn="l"/>
            <a:r>
              <a:rPr lang="en-US" sz="1400" dirty="0">
                <a:latin typeface="Century Gothic" panose="020B0502020202020204" pitchFamily="34" charset="0"/>
              </a:rPr>
              <a:t>vocational training</a:t>
            </a:r>
          </a:p>
          <a:p>
            <a:pPr lvl="1" algn="l"/>
            <a:r>
              <a:rPr lang="en-US" sz="1400" dirty="0">
                <a:latin typeface="Century Gothic" panose="020B0502020202020204" pitchFamily="34" charset="0"/>
              </a:rPr>
              <a:t>problem solving</a:t>
            </a:r>
          </a:p>
          <a:p>
            <a:pPr lvl="1"/>
            <a:endParaRPr lang="en-US" dirty="0"/>
          </a:p>
        </p:txBody>
      </p:sp>
      <p:sp>
        <p:nvSpPr>
          <p:cNvPr id="4" name="Slide Number Placeholder 3"/>
          <p:cNvSpPr>
            <a:spLocks noGrp="1"/>
          </p:cNvSpPr>
          <p:nvPr>
            <p:ph type="sldNum" sz="quarter" idx="10"/>
          </p:nvPr>
        </p:nvSpPr>
        <p:spPr/>
        <p:txBody>
          <a:bodyPr/>
          <a:lstStyle/>
          <a:p>
            <a:fld id="{9FFA3BFD-01C6-BA46-A16D-D056D5FCFC91}" type="slidenum">
              <a:rPr lang="en-US" smtClean="0"/>
              <a:t>25</a:t>
            </a:fld>
            <a:endParaRPr lang="en-US" dirty="0"/>
          </a:p>
        </p:txBody>
      </p:sp>
    </p:spTree>
    <p:extLst>
      <p:ext uri="{BB962C8B-B14F-4D97-AF65-F5344CB8AC3E}">
        <p14:creationId xmlns:p14="http://schemas.microsoft.com/office/powerpoint/2010/main" val="3022726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Request from external OT teams</a:t>
            </a:r>
            <a:r>
              <a:rPr lang="en-GB" sz="1200" dirty="0">
                <a:solidFill>
                  <a:schemeClr val="tx1"/>
                </a:solidFill>
              </a:rPr>
              <a:t> for support with similar interventions in their service lines</a:t>
            </a:r>
          </a:p>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3</a:t>
            </a:fld>
            <a:endParaRPr lang="en-US" dirty="0"/>
          </a:p>
        </p:txBody>
      </p:sp>
    </p:spTree>
    <p:extLst>
      <p:ext uri="{BB962C8B-B14F-4D97-AF65-F5344CB8AC3E}">
        <p14:creationId xmlns:p14="http://schemas.microsoft.com/office/powerpoint/2010/main" val="3586402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Need papers</a:t>
            </a:r>
            <a:r>
              <a:rPr lang="en-GB" baseline="0" dirty="0"/>
              <a:t> and pens- split up into groups and let the teams complete a list of environmental triggers on the ward</a:t>
            </a:r>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26</a:t>
            </a:fld>
            <a:endParaRPr lang="en-US" dirty="0"/>
          </a:p>
        </p:txBody>
      </p:sp>
    </p:spTree>
    <p:extLst>
      <p:ext uri="{BB962C8B-B14F-4D97-AF65-F5344CB8AC3E}">
        <p14:creationId xmlns:p14="http://schemas.microsoft.com/office/powerpoint/2010/main" val="1800939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27</a:t>
            </a:fld>
            <a:endParaRPr lang="en-US" dirty="0"/>
          </a:p>
        </p:txBody>
      </p:sp>
    </p:spTree>
    <p:extLst>
      <p:ext uri="{BB962C8B-B14F-4D97-AF65-F5344CB8AC3E}">
        <p14:creationId xmlns:p14="http://schemas.microsoft.com/office/powerpoint/2010/main" val="2561824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 out heat maps of the hospital and split them amongst the team and let them work on that</a:t>
            </a:r>
          </a:p>
        </p:txBody>
      </p:sp>
      <p:sp>
        <p:nvSpPr>
          <p:cNvPr id="4" name="Slide Number Placeholder 3"/>
          <p:cNvSpPr>
            <a:spLocks noGrp="1"/>
          </p:cNvSpPr>
          <p:nvPr>
            <p:ph type="sldNum" sz="quarter" idx="10"/>
          </p:nvPr>
        </p:nvSpPr>
        <p:spPr/>
        <p:txBody>
          <a:bodyPr/>
          <a:lstStyle/>
          <a:p>
            <a:fld id="{9FFA3BFD-01C6-BA46-A16D-D056D5FCFC91}" type="slidenum">
              <a:rPr lang="en-US" smtClean="0"/>
              <a:t>28</a:t>
            </a:fld>
            <a:endParaRPr lang="en-US" dirty="0"/>
          </a:p>
        </p:txBody>
      </p:sp>
    </p:spTree>
    <p:extLst>
      <p:ext uri="{BB962C8B-B14F-4D97-AF65-F5344CB8AC3E}">
        <p14:creationId xmlns:p14="http://schemas.microsoft.com/office/powerpoint/2010/main" val="1635316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30</a:t>
            </a:fld>
            <a:endParaRPr lang="en-US" dirty="0"/>
          </a:p>
        </p:txBody>
      </p:sp>
    </p:spTree>
    <p:extLst>
      <p:ext uri="{BB962C8B-B14F-4D97-AF65-F5344CB8AC3E}">
        <p14:creationId xmlns:p14="http://schemas.microsoft.com/office/powerpoint/2010/main" val="1617961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dirty="0">
                <a:solidFill>
                  <a:schemeClr val="tx1"/>
                </a:solidFill>
              </a:rPr>
              <a:t>Inability to process what is happening may increase a threat response</a:t>
            </a:r>
          </a:p>
          <a:p>
            <a:pPr lvl="1"/>
            <a:r>
              <a:rPr lang="en-GB" dirty="0">
                <a:solidFill>
                  <a:schemeClr val="tx1"/>
                </a:solidFill>
              </a:rPr>
              <a:t>Acutely distressed= become oversensitive to noise and bright light or under responsive to other input like visual cues</a:t>
            </a:r>
          </a:p>
          <a:p>
            <a:pPr lvl="1"/>
            <a:r>
              <a:rPr lang="en-GB" dirty="0">
                <a:solidFill>
                  <a:schemeClr val="tx1"/>
                </a:solidFill>
              </a:rPr>
              <a:t>‘’Autistic adults with higher scores in sensory sensitivity had the highest risk of aggressive behaviour’’ (Van den Boogert et al., 2021)</a:t>
            </a:r>
          </a:p>
          <a:p>
            <a:pPr lvl="1"/>
            <a:r>
              <a:rPr lang="en-GB" dirty="0">
                <a:solidFill>
                  <a:schemeClr val="tx1"/>
                </a:solidFill>
              </a:rPr>
              <a:t>SCZ; difficulties with processing sensations and internal states could increase aggression (not pre-meditated)</a:t>
            </a:r>
          </a:p>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31</a:t>
            </a:fld>
            <a:endParaRPr lang="en-US" dirty="0"/>
          </a:p>
        </p:txBody>
      </p:sp>
    </p:spTree>
    <p:extLst>
      <p:ext uri="{BB962C8B-B14F-4D97-AF65-F5344CB8AC3E}">
        <p14:creationId xmlns:p14="http://schemas.microsoft.com/office/powerpoint/2010/main" val="577935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34</a:t>
            </a:fld>
            <a:endParaRPr lang="en-US" dirty="0"/>
          </a:p>
        </p:txBody>
      </p:sp>
    </p:spTree>
    <p:extLst>
      <p:ext uri="{BB962C8B-B14F-4D97-AF65-F5344CB8AC3E}">
        <p14:creationId xmlns:p14="http://schemas.microsoft.com/office/powerpoint/2010/main" val="2696202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36</a:t>
            </a:fld>
            <a:endParaRPr lang="en-US" dirty="0"/>
          </a:p>
        </p:txBody>
      </p:sp>
    </p:spTree>
    <p:extLst>
      <p:ext uri="{BB962C8B-B14F-4D97-AF65-F5344CB8AC3E}">
        <p14:creationId xmlns:p14="http://schemas.microsoft.com/office/powerpoint/2010/main" val="1875992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38</a:t>
            </a:fld>
            <a:endParaRPr lang="en-US" dirty="0"/>
          </a:p>
        </p:txBody>
      </p:sp>
    </p:spTree>
    <p:extLst>
      <p:ext uri="{BB962C8B-B14F-4D97-AF65-F5344CB8AC3E}">
        <p14:creationId xmlns:p14="http://schemas.microsoft.com/office/powerpoint/2010/main" val="911203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latin typeface="Century Gothic" panose="020B0502020202020204" pitchFamily="34" charset="0"/>
              </a:rPr>
              <a:t>OT’s will provide sensory interventions on a 1:1 or group basis- depending on their level of recovery and engagement ability</a:t>
            </a:r>
          </a:p>
          <a:p>
            <a:pPr marL="285750" indent="-285750">
              <a:buFont typeface="Arial" panose="020B0604020202020204" pitchFamily="34" charset="0"/>
              <a:buChar char="•"/>
            </a:pPr>
            <a:r>
              <a:rPr lang="en-GB" sz="1200" dirty="0">
                <a:latin typeface="Century Gothic" panose="020B0502020202020204" pitchFamily="34" charset="0"/>
              </a:rPr>
              <a:t>Toolkits will be created with the service user and issued to them- feedback given to ward staff and updated on care plans as reasonable adjustments where needed</a:t>
            </a:r>
          </a:p>
          <a:p>
            <a:pPr marL="285750" indent="-285750">
              <a:buFont typeface="Arial" panose="020B0604020202020204" pitchFamily="34" charset="0"/>
              <a:buChar char="•"/>
            </a:pPr>
            <a:r>
              <a:rPr lang="en-GB" sz="1200" dirty="0">
                <a:latin typeface="Century Gothic" panose="020B0502020202020204" pitchFamily="34" charset="0"/>
              </a:rPr>
              <a:t>Simple sensory modulation support will be given immediately (such as earplugs, headphones, radios etc.)</a:t>
            </a:r>
          </a:p>
          <a:p>
            <a:pPr marL="285750" indent="-285750">
              <a:buFont typeface="Arial" panose="020B0604020202020204" pitchFamily="34" charset="0"/>
              <a:buChar char="•"/>
            </a:pPr>
            <a:r>
              <a:rPr lang="en-GB" sz="1200" dirty="0">
                <a:latin typeface="Century Gothic" panose="020B0502020202020204" pitchFamily="34" charset="0"/>
              </a:rPr>
              <a:t>Specific interventions that have specific needs (such as use of weighted blanket) will have a set pf specific instructions on how this can be facilitated with the service user </a:t>
            </a:r>
          </a:p>
        </p:txBody>
      </p:sp>
      <p:sp>
        <p:nvSpPr>
          <p:cNvPr id="4" name="Slide Number Placeholder 3"/>
          <p:cNvSpPr>
            <a:spLocks noGrp="1"/>
          </p:cNvSpPr>
          <p:nvPr>
            <p:ph type="sldNum" sz="quarter" idx="10"/>
          </p:nvPr>
        </p:nvSpPr>
        <p:spPr/>
        <p:txBody>
          <a:bodyPr/>
          <a:lstStyle/>
          <a:p>
            <a:fld id="{9FFA3BFD-01C6-BA46-A16D-D056D5FCFC91}" type="slidenum">
              <a:rPr lang="en-US" smtClean="0"/>
              <a:t>40</a:t>
            </a:fld>
            <a:endParaRPr lang="en-US" dirty="0"/>
          </a:p>
        </p:txBody>
      </p:sp>
    </p:spTree>
    <p:extLst>
      <p:ext uri="{BB962C8B-B14F-4D97-AF65-F5344CB8AC3E}">
        <p14:creationId xmlns:p14="http://schemas.microsoft.com/office/powerpoint/2010/main" val="1511366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THE</a:t>
            </a:r>
            <a:r>
              <a:rPr lang="en-GB" baseline="0" dirty="0"/>
              <a:t> </a:t>
            </a:r>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41</a:t>
            </a:fld>
            <a:endParaRPr lang="en-US" dirty="0"/>
          </a:p>
        </p:txBody>
      </p:sp>
    </p:spTree>
    <p:extLst>
      <p:ext uri="{BB962C8B-B14F-4D97-AF65-F5344CB8AC3E}">
        <p14:creationId xmlns:p14="http://schemas.microsoft.com/office/powerpoint/2010/main" val="2492971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Request from external OT teams</a:t>
            </a:r>
            <a:r>
              <a:rPr lang="en-GB" sz="1200" dirty="0">
                <a:solidFill>
                  <a:schemeClr val="tx1"/>
                </a:solidFill>
              </a:rPr>
              <a:t> for support with similar interventions in their service lines</a:t>
            </a:r>
          </a:p>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4</a:t>
            </a:fld>
            <a:endParaRPr lang="en-US" dirty="0"/>
          </a:p>
        </p:txBody>
      </p:sp>
    </p:spTree>
    <p:extLst>
      <p:ext uri="{BB962C8B-B14F-4D97-AF65-F5344CB8AC3E}">
        <p14:creationId xmlns:p14="http://schemas.microsoft.com/office/powerpoint/2010/main" val="33316224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put picture of ward sensory</a:t>
            </a:r>
            <a:r>
              <a:rPr lang="en-GB" baseline="0" dirty="0"/>
              <a:t> box here instead (I didn’t have the time to update and take a pic)</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entury Gothic" panose="020B0502020202020204" pitchFamily="34" charset="0"/>
              </a:rPr>
              <a:t>Vibration pillow/seat (used with supervision),weighted</a:t>
            </a:r>
            <a:r>
              <a:rPr lang="en-US" baseline="0" dirty="0">
                <a:solidFill>
                  <a:schemeClr val="tx1"/>
                </a:solidFill>
                <a:latin typeface="Century Gothic" panose="020B0502020202020204" pitchFamily="34" charset="0"/>
              </a:rPr>
              <a:t> blanket with OT</a:t>
            </a:r>
            <a:endParaRPr lang="en-US" dirty="0">
              <a:solidFill>
                <a:schemeClr val="tx1"/>
              </a:solidFill>
              <a:latin typeface="Century Gothic" panose="020B0502020202020204" pitchFamily="34" charset="0"/>
            </a:endParaRPr>
          </a:p>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42</a:t>
            </a:fld>
            <a:endParaRPr lang="en-US" dirty="0"/>
          </a:p>
        </p:txBody>
      </p:sp>
    </p:spTree>
    <p:extLst>
      <p:ext uri="{BB962C8B-B14F-4D97-AF65-F5344CB8AC3E}">
        <p14:creationId xmlns:p14="http://schemas.microsoft.com/office/powerpoint/2010/main" val="2685437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44</a:t>
            </a:fld>
            <a:endParaRPr lang="en-US" dirty="0"/>
          </a:p>
        </p:txBody>
      </p:sp>
    </p:spTree>
    <p:extLst>
      <p:ext uri="{BB962C8B-B14F-4D97-AF65-F5344CB8AC3E}">
        <p14:creationId xmlns:p14="http://schemas.microsoft.com/office/powerpoint/2010/main" val="223006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46</a:t>
            </a:fld>
            <a:endParaRPr lang="en-US" dirty="0"/>
          </a:p>
        </p:txBody>
      </p:sp>
    </p:spTree>
    <p:extLst>
      <p:ext uri="{BB962C8B-B14F-4D97-AF65-F5344CB8AC3E}">
        <p14:creationId xmlns:p14="http://schemas.microsoft.com/office/powerpoint/2010/main" val="1413630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Sensory modulation is the ability to respond appropriately to sensory information and remain at an appropriate level of alertness for activities.</a:t>
            </a:r>
          </a:p>
          <a:p>
            <a:endParaRPr lang="en-GB" dirty="0"/>
          </a:p>
          <a:p>
            <a:r>
              <a:rPr lang="en-GB" dirty="0"/>
              <a:t>We make sense of sensory information that we receive from the environment and our own body in order to learn and behave in appropriate ways. Sensory modulation is how we regulate this sensory input in order to prevent us from over or under reacting to sensations. Difficulties with sensory modulation can result in being under-responsive (decreased response) or over-responsive (increased response and alert levels).</a:t>
            </a:r>
          </a:p>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5</a:t>
            </a:fld>
            <a:endParaRPr lang="en-US" dirty="0"/>
          </a:p>
        </p:txBody>
      </p:sp>
    </p:spTree>
    <p:extLst>
      <p:ext uri="{BB962C8B-B14F-4D97-AF65-F5344CB8AC3E}">
        <p14:creationId xmlns:p14="http://schemas.microsoft.com/office/powerpoint/2010/main" val="2413544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to note that over arousal can</a:t>
            </a:r>
            <a:r>
              <a:rPr lang="en-GB" baseline="0" dirty="0"/>
              <a:t> lead to a state of severe under-arousal following the hyper arousal incident for some people.</a:t>
            </a:r>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6</a:t>
            </a:fld>
            <a:endParaRPr lang="en-US" dirty="0"/>
          </a:p>
        </p:txBody>
      </p:sp>
    </p:spTree>
    <p:extLst>
      <p:ext uri="{BB962C8B-B14F-4D97-AF65-F5344CB8AC3E}">
        <p14:creationId xmlns:p14="http://schemas.microsoft.com/office/powerpoint/2010/main" val="1504374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GB" sz="1200" b="1" i="0" u="none" strike="noStrike" kern="1200" dirty="0">
                <a:solidFill>
                  <a:schemeClr val="tx1"/>
                </a:solidFill>
                <a:effectLst/>
                <a:latin typeface="+mn-lt"/>
                <a:ea typeface="+mn-ea"/>
                <a:cs typeface="+mn-cs"/>
              </a:rPr>
              <a:t>↑ recovery, self-management and autonomy*</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Trauma informed care →feelings of safety**</a:t>
            </a:r>
          </a:p>
          <a:p>
            <a:pPr rtl="0" eaLnBrk="1" fontAlgn="t" latinLnBrk="0" hangingPunct="1"/>
            <a:r>
              <a:rPr lang="en-GB" sz="1200" b="0" i="0" u="none" strike="noStrike" kern="1200" dirty="0">
                <a:solidFill>
                  <a:schemeClr val="tx1"/>
                </a:solidFill>
                <a:effectLst/>
                <a:latin typeface="+mn-lt"/>
                <a:ea typeface="+mn-ea"/>
                <a:cs typeface="+mn-cs"/>
              </a:rPr>
              <a:t>↓ reliance on PRN</a:t>
            </a:r>
          </a:p>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7</a:t>
            </a:fld>
            <a:endParaRPr lang="en-US" dirty="0"/>
          </a:p>
        </p:txBody>
      </p:sp>
    </p:spTree>
    <p:extLst>
      <p:ext uri="{BB962C8B-B14F-4D97-AF65-F5344CB8AC3E}">
        <p14:creationId xmlns:p14="http://schemas.microsoft.com/office/powerpoint/2010/main" val="4206706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pPr>
            <a:r>
              <a:rPr lang="en-US" dirty="0">
                <a:solidFill>
                  <a:srgbClr val="000000"/>
                </a:solidFill>
                <a:ea typeface="Calibri" panose="020F0502020204030204" pitchFamily="34" charset="0"/>
                <a:cs typeface="Times New Roman" panose="02020603050405020304" pitchFamily="18" charset="0"/>
              </a:rPr>
              <a:t>Safer for Clinicians - ↓ incidents </a:t>
            </a:r>
            <a:endParaRPr lang="en-GB" sz="2400" dirty="0">
              <a:latin typeface="Arial" panose="020B0604020202020204" pitchFamily="34" charset="0"/>
            </a:endParaRPr>
          </a:p>
          <a:p>
            <a:pPr marL="0" indent="0">
              <a:spcBef>
                <a:spcPts val="0"/>
              </a:spcBef>
            </a:pPr>
            <a:r>
              <a:rPr lang="en-GB" dirty="0">
                <a:solidFill>
                  <a:srgbClr val="000000"/>
                </a:solidFill>
              </a:rPr>
              <a:t>Saves time: ↓ paperwork (for incidents) ↓ documenting &amp; observing PRNs </a:t>
            </a:r>
            <a:endParaRPr lang="en-GB" sz="2400" dirty="0">
              <a:latin typeface="Arial" panose="020B0604020202020204" pitchFamily="34" charset="0"/>
            </a:endParaRPr>
          </a:p>
          <a:p>
            <a:pPr marL="0" indent="0">
              <a:spcBef>
                <a:spcPts val="0"/>
              </a:spcBef>
            </a:pPr>
            <a:r>
              <a:rPr lang="en-GB" dirty="0">
                <a:solidFill>
                  <a:srgbClr val="000000"/>
                </a:solidFill>
              </a:rPr>
              <a:t>↓ need for seclusion and restraint (Sutton &amp; Nicholson, 2011)</a:t>
            </a:r>
            <a:endParaRPr lang="en-GB" sz="2400" dirty="0">
              <a:latin typeface="Arial" panose="020B0604020202020204" pitchFamily="34" charset="0"/>
            </a:endParaRPr>
          </a:p>
          <a:p>
            <a:pPr marL="0" indent="0">
              <a:spcBef>
                <a:spcPts val="0"/>
              </a:spcBef>
            </a:pPr>
            <a:r>
              <a:rPr lang="en-US" dirty="0">
                <a:solidFill>
                  <a:srgbClr val="000000"/>
                </a:solidFill>
                <a:ea typeface="Calibri" panose="020F0502020204030204" pitchFamily="34" charset="0"/>
                <a:cs typeface="Times New Roman" panose="02020603050405020304" pitchFamily="18" charset="0"/>
              </a:rPr>
              <a:t>Modelling the skills changes how clinicians feel </a:t>
            </a:r>
            <a:endParaRPr lang="en-GB" sz="2400" dirty="0">
              <a:latin typeface="Arial" panose="020B0604020202020204" pitchFamily="34" charset="0"/>
            </a:endParaRPr>
          </a:p>
          <a:p>
            <a:pPr marL="0" indent="0">
              <a:spcBef>
                <a:spcPts val="0"/>
              </a:spcBef>
            </a:pPr>
            <a:r>
              <a:rPr lang="en-US" dirty="0">
                <a:solidFill>
                  <a:srgbClr val="000000"/>
                </a:solidFill>
                <a:ea typeface="Calibri" panose="020F0502020204030204" pitchFamily="34" charset="0"/>
                <a:cs typeface="Times New Roman" panose="02020603050405020304" pitchFamily="18" charset="0"/>
              </a:rPr>
              <a:t>Success with skills ↑ client engagement and positive help seeking, ↑job satisfaction for staff </a:t>
            </a:r>
            <a:endParaRPr lang="en-GB" sz="2400" dirty="0">
              <a:latin typeface="Arial" panose="020B0604020202020204" pitchFamily="34" charset="0"/>
            </a:endParaRPr>
          </a:p>
          <a:p>
            <a:r>
              <a:rPr lang="en-US" dirty="0">
                <a:solidFill>
                  <a:srgbClr val="000000"/>
                </a:solidFill>
                <a:ea typeface="Calibri" panose="020F0502020204030204" pitchFamily="34" charset="0"/>
                <a:cs typeface="Times New Roman" panose="02020603050405020304" pitchFamily="18" charset="0"/>
              </a:rPr>
              <a:t>A different way of looking at &amp; addressing behaviors -</a:t>
            </a:r>
            <a:r>
              <a:rPr lang="en-GB" sz="1200" b="0" i="0" u="none" strike="noStrike" kern="1200" baseline="0" dirty="0">
                <a:solidFill>
                  <a:schemeClr val="tx1"/>
                </a:solidFill>
                <a:latin typeface="+mn-lt"/>
                <a:ea typeface="+mn-ea"/>
                <a:cs typeface="+mn-cs"/>
              </a:rPr>
              <a:t>sensory explanation and a sensory</a:t>
            </a:r>
          </a:p>
          <a:p>
            <a:r>
              <a:rPr lang="en-GB" sz="1200" b="0" i="0" u="none" strike="noStrike" kern="1200" baseline="0" dirty="0">
                <a:solidFill>
                  <a:schemeClr val="tx1"/>
                </a:solidFill>
                <a:latin typeface="+mn-lt"/>
                <a:ea typeface="+mn-ea"/>
                <a:cs typeface="+mn-cs"/>
              </a:rPr>
              <a:t>solution• a sensory solution can still help a non</a:t>
            </a:r>
          </a:p>
          <a:p>
            <a:r>
              <a:rPr lang="en-GB" sz="1200" b="0" i="0" u="none" strike="noStrike" kern="1200" baseline="0" dirty="0">
                <a:solidFill>
                  <a:schemeClr val="tx1"/>
                </a:solidFill>
                <a:latin typeface="+mn-lt"/>
                <a:ea typeface="+mn-ea"/>
                <a:cs typeface="+mn-cs"/>
              </a:rPr>
              <a:t>sensory problem</a:t>
            </a:r>
            <a:endParaRPr lang="en-GB" sz="2400" dirty="0">
              <a:latin typeface="Arial" panose="020B0604020202020204" pitchFamily="34" charset="0"/>
            </a:endParaRPr>
          </a:p>
          <a:p>
            <a:pPr marL="0" indent="0">
              <a:spcBef>
                <a:spcPts val="0"/>
              </a:spcBef>
            </a:pPr>
            <a:r>
              <a:rPr lang="en-GB" dirty="0">
                <a:solidFill>
                  <a:srgbClr val="000000"/>
                </a:solidFill>
              </a:rPr>
              <a:t>Evidence based practice!</a:t>
            </a:r>
            <a:endParaRPr lang="en-GB" sz="2400" dirty="0">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A3BFD-01C6-BA46-A16D-D056D5FCFC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004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10</a:t>
            </a:fld>
            <a:endParaRPr lang="en-US" dirty="0"/>
          </a:p>
        </p:txBody>
      </p:sp>
    </p:spTree>
    <p:extLst>
      <p:ext uri="{BB962C8B-B14F-4D97-AF65-F5344CB8AC3E}">
        <p14:creationId xmlns:p14="http://schemas.microsoft.com/office/powerpoint/2010/main" val="192592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discuss driving a car. What senses do we use? </a:t>
            </a:r>
          </a:p>
          <a:p>
            <a:endParaRPr lang="en-GB" dirty="0"/>
          </a:p>
          <a:p>
            <a:r>
              <a:rPr lang="en-GB" dirty="0"/>
              <a:t>Sometimes</a:t>
            </a:r>
            <a:r>
              <a:rPr lang="en-GB" baseline="0" dirty="0"/>
              <a:t> we end up somewhere and cant remember how we go there- how is this possible?</a:t>
            </a:r>
          </a:p>
          <a:p>
            <a:endParaRPr lang="en-GB" baseline="0" dirty="0"/>
          </a:p>
          <a:p>
            <a:r>
              <a:rPr lang="en-GB" baseline="0" dirty="0"/>
              <a:t>What do we do if we feel tired or on the way; music, open the windows; chatting etc.</a:t>
            </a:r>
            <a:endParaRPr lang="en-GB" dirty="0"/>
          </a:p>
        </p:txBody>
      </p:sp>
      <p:sp>
        <p:nvSpPr>
          <p:cNvPr id="4" name="Slide Number Placeholder 3"/>
          <p:cNvSpPr>
            <a:spLocks noGrp="1"/>
          </p:cNvSpPr>
          <p:nvPr>
            <p:ph type="sldNum" sz="quarter" idx="10"/>
          </p:nvPr>
        </p:nvSpPr>
        <p:spPr/>
        <p:txBody>
          <a:bodyPr/>
          <a:lstStyle/>
          <a:p>
            <a:fld id="{9FFA3BFD-01C6-BA46-A16D-D056D5FCFC91}" type="slidenum">
              <a:rPr lang="en-US" smtClean="0"/>
              <a:t>11</a:t>
            </a:fld>
            <a:endParaRPr lang="en-US" dirty="0"/>
          </a:p>
        </p:txBody>
      </p:sp>
    </p:spTree>
    <p:extLst>
      <p:ext uri="{BB962C8B-B14F-4D97-AF65-F5344CB8AC3E}">
        <p14:creationId xmlns:p14="http://schemas.microsoft.com/office/powerpoint/2010/main" val="4109664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5F4C04-DC61-644B-B83D-8676716333C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90292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264226-47A2-3148-9E12-1989A1E707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65581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63DC2BE-5F05-1E48-B5C4-218D40F550FC}"/>
              </a:ext>
            </a:extLst>
          </p:cNvPr>
          <p:cNvSpPr>
            <a:spLocks noGrp="1"/>
          </p:cNvSpPr>
          <p:nvPr>
            <p:ph idx="1"/>
          </p:nvPr>
        </p:nvSpPr>
        <p:spPr>
          <a:xfrm>
            <a:off x="838199" y="1253331"/>
            <a:ext cx="9386455"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
            <a:extLst>
              <a:ext uri="{FF2B5EF4-FFF2-40B4-BE49-F238E27FC236}">
                <a16:creationId xmlns:a16="http://schemas.microsoft.com/office/drawing/2014/main" id="{08F869CD-B101-A44B-93D6-F4FA962905B3}"/>
              </a:ext>
            </a:extLst>
          </p:cNvPr>
          <p:cNvSpPr>
            <a:spLocks noGrp="1"/>
          </p:cNvSpPr>
          <p:nvPr>
            <p:ph type="title" hasCustomPrompt="1"/>
          </p:nvPr>
        </p:nvSpPr>
        <p:spPr>
          <a:xfrm>
            <a:off x="838200" y="365127"/>
            <a:ext cx="9386454" cy="650874"/>
          </a:xfrm>
          <a:prstGeom prst="rect">
            <a:avLst/>
          </a:prstGeom>
        </p:spPr>
        <p:txBody>
          <a:bodyPr vert="horz" lIns="91440" tIns="45720" rIns="91440" bIns="45720" rtlCol="0" anchor="t" anchorCtr="0">
            <a:normAutofit/>
          </a:bodyPr>
          <a:lstStyle/>
          <a:p>
            <a:r>
              <a:rPr lang="en-US" dirty="0"/>
              <a:t>Table of Contents</a:t>
            </a:r>
          </a:p>
        </p:txBody>
      </p:sp>
      <p:sp>
        <p:nvSpPr>
          <p:cNvPr id="8" name="Slide Number Placeholder 5">
            <a:extLst>
              <a:ext uri="{FF2B5EF4-FFF2-40B4-BE49-F238E27FC236}">
                <a16:creationId xmlns:a16="http://schemas.microsoft.com/office/drawing/2014/main" id="{69C6596C-DF79-294C-95D2-7C39224A753A}"/>
              </a:ext>
            </a:extLst>
          </p:cNvPr>
          <p:cNvSpPr>
            <a:spLocks noGrp="1"/>
          </p:cNvSpPr>
          <p:nvPr>
            <p:ph type="sldNum" sz="quarter" idx="4"/>
          </p:nvPr>
        </p:nvSpPr>
        <p:spPr>
          <a:xfrm>
            <a:off x="9984608" y="6356353"/>
            <a:ext cx="830225" cy="365125"/>
          </a:xfrm>
          <a:prstGeom prst="rect">
            <a:avLst/>
          </a:prstGeom>
        </p:spPr>
        <p:txBody>
          <a:bodyPr vert="horz" lIns="91440" tIns="45720" rIns="91440" bIns="45720" rtlCol="0" anchor="ctr"/>
          <a:lstStyle>
            <a:lvl1pPr algn="ctr">
              <a:defRPr sz="1200">
                <a:solidFill>
                  <a:srgbClr val="C9D300"/>
                </a:solidFill>
              </a:defRPr>
            </a:lvl1pPr>
          </a:lstStyle>
          <a:p>
            <a:fld id="{C9398648-9D98-E340-B18B-19C0B8E6C365}" type="slidenum">
              <a:rPr lang="en-US" smtClean="0"/>
              <a:pPr/>
              <a:t>‹#›</a:t>
            </a:fld>
            <a:endParaRPr lang="en-US" dirty="0"/>
          </a:p>
        </p:txBody>
      </p:sp>
    </p:spTree>
    <p:extLst>
      <p:ext uri="{BB962C8B-B14F-4D97-AF65-F5344CB8AC3E}">
        <p14:creationId xmlns:p14="http://schemas.microsoft.com/office/powerpoint/2010/main" val="3805391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0FB910-CFF2-8A42-8433-A5B619EEE7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itle Placeholder 1">
            <a:extLst>
              <a:ext uri="{FF2B5EF4-FFF2-40B4-BE49-F238E27FC236}">
                <a16:creationId xmlns:a16="http://schemas.microsoft.com/office/drawing/2014/main" id="{CF82A9A1-4D9C-EB4E-AA48-705E3B9D20A5}"/>
              </a:ext>
            </a:extLst>
          </p:cNvPr>
          <p:cNvSpPr>
            <a:spLocks noGrp="1"/>
          </p:cNvSpPr>
          <p:nvPr>
            <p:ph type="title" hasCustomPrompt="1"/>
          </p:nvPr>
        </p:nvSpPr>
        <p:spPr>
          <a:xfrm>
            <a:off x="838200" y="365127"/>
            <a:ext cx="10515600" cy="650874"/>
          </a:xfrm>
          <a:prstGeom prst="rect">
            <a:avLst/>
          </a:prstGeom>
        </p:spPr>
        <p:txBody>
          <a:bodyPr vert="horz" lIns="91440" tIns="45720" rIns="91440" bIns="45720" rtlCol="0" anchor="t" anchorCtr="0">
            <a:normAutofit/>
          </a:bodyPr>
          <a:lstStyle>
            <a:lvl1pPr>
              <a:defRPr>
                <a:solidFill>
                  <a:schemeClr val="bg1"/>
                </a:solidFill>
              </a:defRPr>
            </a:lvl1pPr>
          </a:lstStyle>
          <a:p>
            <a:r>
              <a:rPr lang="en-US" dirty="0"/>
              <a:t>Click to Edit Master Title</a:t>
            </a:r>
          </a:p>
        </p:txBody>
      </p:sp>
      <p:sp>
        <p:nvSpPr>
          <p:cNvPr id="15" name="Text Placeholder 2">
            <a:extLst>
              <a:ext uri="{FF2B5EF4-FFF2-40B4-BE49-F238E27FC236}">
                <a16:creationId xmlns:a16="http://schemas.microsoft.com/office/drawing/2014/main" id="{8ED875DE-E38E-7F46-8F46-906D2DD8FEBC}"/>
              </a:ext>
            </a:extLst>
          </p:cNvPr>
          <p:cNvSpPr>
            <a:spLocks noGrp="1"/>
          </p:cNvSpPr>
          <p:nvPr>
            <p:ph idx="1"/>
          </p:nvPr>
        </p:nvSpPr>
        <p:spPr>
          <a:xfrm>
            <a:off x="838200" y="1253331"/>
            <a:ext cx="10515600" cy="4351338"/>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ound Single Corner Rectangle 9">
            <a:extLst>
              <a:ext uri="{FF2B5EF4-FFF2-40B4-BE49-F238E27FC236}">
                <a16:creationId xmlns:a16="http://schemas.microsoft.com/office/drawing/2014/main" id="{5C475236-3F82-2145-B0ED-366F67547B08}"/>
              </a:ext>
            </a:extLst>
          </p:cNvPr>
          <p:cNvSpPr/>
          <p:nvPr userDrawn="1"/>
        </p:nvSpPr>
        <p:spPr>
          <a:xfrm flipH="1">
            <a:off x="9984608" y="6231133"/>
            <a:ext cx="1377166" cy="626868"/>
          </a:xfrm>
          <a:prstGeom prst="round1Rect">
            <a:avLst>
              <a:gd name="adj" fmla="val 50000"/>
            </a:avLst>
          </a:prstGeom>
          <a:solidFill>
            <a:srgbClr val="006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4EA32B18-3384-2B4D-9DF1-06E720B966B6}"/>
              </a:ext>
            </a:extLst>
          </p:cNvPr>
          <p:cNvSpPr>
            <a:spLocks noGrp="1"/>
          </p:cNvSpPr>
          <p:nvPr>
            <p:ph type="sldNum" sz="quarter" idx="4"/>
          </p:nvPr>
        </p:nvSpPr>
        <p:spPr>
          <a:xfrm>
            <a:off x="9984608" y="6356353"/>
            <a:ext cx="830225" cy="365125"/>
          </a:xfrm>
          <a:prstGeom prst="rect">
            <a:avLst/>
          </a:prstGeom>
        </p:spPr>
        <p:txBody>
          <a:bodyPr vert="horz" lIns="91440" tIns="45720" rIns="91440" bIns="45720" rtlCol="0" anchor="ctr"/>
          <a:lstStyle>
            <a:lvl1pPr algn="ctr">
              <a:defRPr sz="1200">
                <a:solidFill>
                  <a:srgbClr val="C9D300"/>
                </a:solidFill>
              </a:defRPr>
            </a:lvl1pPr>
          </a:lstStyle>
          <a:p>
            <a:fld id="{C9398648-9D98-E340-B18B-19C0B8E6C365}" type="slidenum">
              <a:rPr lang="en-US" smtClean="0"/>
              <a:pPr/>
              <a:t>‹#›</a:t>
            </a:fld>
            <a:endParaRPr lang="en-US" dirty="0"/>
          </a:p>
        </p:txBody>
      </p:sp>
      <p:sp>
        <p:nvSpPr>
          <p:cNvPr id="12" name="Round Single Corner Rectangle 11">
            <a:extLst>
              <a:ext uri="{FF2B5EF4-FFF2-40B4-BE49-F238E27FC236}">
                <a16:creationId xmlns:a16="http://schemas.microsoft.com/office/drawing/2014/main" id="{950AA7A2-6C17-804B-AA97-5644258F7AAE}"/>
              </a:ext>
            </a:extLst>
          </p:cNvPr>
          <p:cNvSpPr/>
          <p:nvPr userDrawn="1"/>
        </p:nvSpPr>
        <p:spPr>
          <a:xfrm flipH="1">
            <a:off x="10814834" y="6077415"/>
            <a:ext cx="1377166" cy="780585"/>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B8A13C02-2841-4645-8A0D-BB9BD262350B}"/>
              </a:ext>
            </a:extLst>
          </p:cNvPr>
          <p:cNvPicPr>
            <a:picLocks noChangeAspect="1"/>
          </p:cNvPicPr>
          <p:nvPr userDrawn="1"/>
        </p:nvPicPr>
        <p:blipFill>
          <a:blip r:embed="rId3"/>
          <a:stretch>
            <a:fillRect/>
          </a:stretch>
        </p:blipFill>
        <p:spPr>
          <a:xfrm>
            <a:off x="10985892" y="6261332"/>
            <a:ext cx="1035050" cy="412750"/>
          </a:xfrm>
          <a:prstGeom prst="rect">
            <a:avLst/>
          </a:prstGeom>
        </p:spPr>
      </p:pic>
    </p:spTree>
    <p:extLst>
      <p:ext uri="{BB962C8B-B14F-4D97-AF65-F5344CB8AC3E}">
        <p14:creationId xmlns:p14="http://schemas.microsoft.com/office/powerpoint/2010/main" val="61841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118FD8-6A9E-5A46-94C9-688277E50E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itle Placeholder 1">
            <a:extLst>
              <a:ext uri="{FF2B5EF4-FFF2-40B4-BE49-F238E27FC236}">
                <a16:creationId xmlns:a16="http://schemas.microsoft.com/office/drawing/2014/main" id="{CF82A9A1-4D9C-EB4E-AA48-705E3B9D20A5}"/>
              </a:ext>
            </a:extLst>
          </p:cNvPr>
          <p:cNvSpPr>
            <a:spLocks noGrp="1"/>
          </p:cNvSpPr>
          <p:nvPr>
            <p:ph type="title" hasCustomPrompt="1"/>
          </p:nvPr>
        </p:nvSpPr>
        <p:spPr>
          <a:xfrm>
            <a:off x="838200" y="365127"/>
            <a:ext cx="6070600" cy="1204594"/>
          </a:xfrm>
          <a:prstGeom prst="rect">
            <a:avLst/>
          </a:prstGeom>
        </p:spPr>
        <p:txBody>
          <a:bodyPr vert="horz" lIns="91440" tIns="45720" rIns="91440" bIns="45720" rtlCol="0" anchor="t" anchorCtr="0">
            <a:normAutofit/>
          </a:bodyPr>
          <a:lstStyle>
            <a:lvl1pPr>
              <a:defRPr>
                <a:solidFill>
                  <a:schemeClr val="bg1"/>
                </a:solidFill>
              </a:defRPr>
            </a:lvl1pPr>
          </a:lstStyle>
          <a:p>
            <a:r>
              <a:rPr lang="en-US" dirty="0"/>
              <a:t>Click to Edit </a:t>
            </a:r>
            <a:br>
              <a:rPr lang="en-US" dirty="0"/>
            </a:br>
            <a:r>
              <a:rPr lang="en-US" dirty="0"/>
              <a:t>Master Title</a:t>
            </a:r>
          </a:p>
        </p:txBody>
      </p:sp>
      <p:sp>
        <p:nvSpPr>
          <p:cNvPr id="15" name="Text Placeholder 2">
            <a:extLst>
              <a:ext uri="{FF2B5EF4-FFF2-40B4-BE49-F238E27FC236}">
                <a16:creationId xmlns:a16="http://schemas.microsoft.com/office/drawing/2014/main" id="{8ED875DE-E38E-7F46-8F46-906D2DD8FEBC}"/>
              </a:ext>
            </a:extLst>
          </p:cNvPr>
          <p:cNvSpPr>
            <a:spLocks noGrp="1"/>
          </p:cNvSpPr>
          <p:nvPr>
            <p:ph idx="1"/>
          </p:nvPr>
        </p:nvSpPr>
        <p:spPr>
          <a:xfrm>
            <a:off x="838200" y="1817184"/>
            <a:ext cx="6070600" cy="3547297"/>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ound Single Corner Rectangle 10">
            <a:extLst>
              <a:ext uri="{FF2B5EF4-FFF2-40B4-BE49-F238E27FC236}">
                <a16:creationId xmlns:a16="http://schemas.microsoft.com/office/drawing/2014/main" id="{CED186A1-BD75-824E-AED0-61F6684140E0}"/>
              </a:ext>
            </a:extLst>
          </p:cNvPr>
          <p:cNvSpPr/>
          <p:nvPr userDrawn="1"/>
        </p:nvSpPr>
        <p:spPr>
          <a:xfrm flipH="1">
            <a:off x="9984608" y="6231133"/>
            <a:ext cx="1377166" cy="626868"/>
          </a:xfrm>
          <a:prstGeom prst="round1Rect">
            <a:avLst>
              <a:gd name="adj" fmla="val 50000"/>
            </a:avLst>
          </a:prstGeom>
          <a:solidFill>
            <a:srgbClr val="006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7B8F532D-B3B9-304B-93C9-88BD169FB9ED}"/>
              </a:ext>
            </a:extLst>
          </p:cNvPr>
          <p:cNvSpPr>
            <a:spLocks noGrp="1"/>
          </p:cNvSpPr>
          <p:nvPr>
            <p:ph type="sldNum" sz="quarter" idx="4"/>
          </p:nvPr>
        </p:nvSpPr>
        <p:spPr>
          <a:xfrm>
            <a:off x="9984608" y="6356353"/>
            <a:ext cx="830225" cy="365125"/>
          </a:xfrm>
          <a:prstGeom prst="rect">
            <a:avLst/>
          </a:prstGeom>
        </p:spPr>
        <p:txBody>
          <a:bodyPr vert="horz" lIns="91440" tIns="45720" rIns="91440" bIns="45720" rtlCol="0" anchor="ctr"/>
          <a:lstStyle>
            <a:lvl1pPr algn="ctr">
              <a:defRPr sz="1200">
                <a:solidFill>
                  <a:srgbClr val="C9D300"/>
                </a:solidFill>
              </a:defRPr>
            </a:lvl1pPr>
          </a:lstStyle>
          <a:p>
            <a:fld id="{C9398648-9D98-E340-B18B-19C0B8E6C365}" type="slidenum">
              <a:rPr lang="en-US" smtClean="0"/>
              <a:pPr/>
              <a:t>‹#›</a:t>
            </a:fld>
            <a:endParaRPr lang="en-US" dirty="0"/>
          </a:p>
        </p:txBody>
      </p:sp>
      <p:sp>
        <p:nvSpPr>
          <p:cNvPr id="13" name="Round Single Corner Rectangle 12">
            <a:extLst>
              <a:ext uri="{FF2B5EF4-FFF2-40B4-BE49-F238E27FC236}">
                <a16:creationId xmlns:a16="http://schemas.microsoft.com/office/drawing/2014/main" id="{3FDE5B62-76A5-B04C-B3BE-65CF90BA1B68}"/>
              </a:ext>
            </a:extLst>
          </p:cNvPr>
          <p:cNvSpPr/>
          <p:nvPr userDrawn="1"/>
        </p:nvSpPr>
        <p:spPr>
          <a:xfrm flipH="1">
            <a:off x="10814834" y="6077415"/>
            <a:ext cx="1377166" cy="780585"/>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596888DC-7A4A-A942-A086-F7C61936CC8E}"/>
              </a:ext>
            </a:extLst>
          </p:cNvPr>
          <p:cNvPicPr>
            <a:picLocks noChangeAspect="1"/>
          </p:cNvPicPr>
          <p:nvPr userDrawn="1"/>
        </p:nvPicPr>
        <p:blipFill>
          <a:blip r:embed="rId3"/>
          <a:stretch>
            <a:fillRect/>
          </a:stretch>
        </p:blipFill>
        <p:spPr>
          <a:xfrm>
            <a:off x="10985892" y="6261332"/>
            <a:ext cx="1035050" cy="412750"/>
          </a:xfrm>
          <a:prstGeom prst="rect">
            <a:avLst/>
          </a:prstGeom>
        </p:spPr>
      </p:pic>
    </p:spTree>
    <p:extLst>
      <p:ext uri="{BB962C8B-B14F-4D97-AF65-F5344CB8AC3E}">
        <p14:creationId xmlns:p14="http://schemas.microsoft.com/office/powerpoint/2010/main" val="3043264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253331"/>
            <a:ext cx="51816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253331"/>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a:extLst>
              <a:ext uri="{FF2B5EF4-FFF2-40B4-BE49-F238E27FC236}">
                <a16:creationId xmlns:a16="http://schemas.microsoft.com/office/drawing/2014/main" id="{6BF7574F-7B97-2445-99F1-832C5EA461DA}"/>
              </a:ext>
            </a:extLst>
          </p:cNvPr>
          <p:cNvSpPr>
            <a:spLocks noGrp="1"/>
          </p:cNvSpPr>
          <p:nvPr>
            <p:ph type="title" hasCustomPrompt="1"/>
          </p:nvPr>
        </p:nvSpPr>
        <p:spPr>
          <a:xfrm>
            <a:off x="838200" y="365127"/>
            <a:ext cx="10515600" cy="650874"/>
          </a:xfrm>
          <a:prstGeom prst="rect">
            <a:avLst/>
          </a:prstGeom>
        </p:spPr>
        <p:txBody>
          <a:bodyPr vert="horz" lIns="91440" tIns="45720" rIns="91440" bIns="45720" rtlCol="0" anchor="t" anchorCtr="0">
            <a:normAutofit/>
          </a:bodyPr>
          <a:lstStyle/>
          <a:p>
            <a:r>
              <a:rPr lang="en-US" dirty="0"/>
              <a:t>Click to Edit Master Title</a:t>
            </a:r>
          </a:p>
        </p:txBody>
      </p:sp>
      <p:sp>
        <p:nvSpPr>
          <p:cNvPr id="9" name="Slide Number Placeholder 5">
            <a:extLst>
              <a:ext uri="{FF2B5EF4-FFF2-40B4-BE49-F238E27FC236}">
                <a16:creationId xmlns:a16="http://schemas.microsoft.com/office/drawing/2014/main" id="{18308297-ADA7-3A48-844B-01B0E396FDAE}"/>
              </a:ext>
            </a:extLst>
          </p:cNvPr>
          <p:cNvSpPr>
            <a:spLocks noGrp="1"/>
          </p:cNvSpPr>
          <p:nvPr>
            <p:ph type="sldNum" sz="quarter" idx="4"/>
          </p:nvPr>
        </p:nvSpPr>
        <p:spPr>
          <a:xfrm>
            <a:off x="9984608" y="6356353"/>
            <a:ext cx="830225" cy="365125"/>
          </a:xfrm>
          <a:prstGeom prst="rect">
            <a:avLst/>
          </a:prstGeom>
        </p:spPr>
        <p:txBody>
          <a:bodyPr vert="horz" lIns="91440" tIns="45720" rIns="91440" bIns="45720" rtlCol="0" anchor="ctr"/>
          <a:lstStyle>
            <a:lvl1pPr algn="ctr">
              <a:defRPr sz="1200">
                <a:solidFill>
                  <a:srgbClr val="C9D300"/>
                </a:solidFill>
              </a:defRPr>
            </a:lvl1pPr>
          </a:lstStyle>
          <a:p>
            <a:fld id="{C9398648-9D98-E340-B18B-19C0B8E6C365}" type="slidenum">
              <a:rPr lang="en-US" smtClean="0"/>
              <a:pPr/>
              <a:t>‹#›</a:t>
            </a:fld>
            <a:endParaRPr lang="en-US" dirty="0"/>
          </a:p>
        </p:txBody>
      </p:sp>
    </p:spTree>
    <p:extLst>
      <p:ext uri="{BB962C8B-B14F-4D97-AF65-F5344CB8AC3E}">
        <p14:creationId xmlns:p14="http://schemas.microsoft.com/office/powerpoint/2010/main" val="4122662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253332"/>
            <a:ext cx="5157787" cy="497977"/>
          </a:xfrm>
          <a:prstGeom prst="rect">
            <a:avLst/>
          </a:prstGeo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1988638"/>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253332"/>
            <a:ext cx="5183188" cy="497977"/>
          </a:xfrm>
          <a:prstGeom prst="rect">
            <a:avLst/>
          </a:prstGeo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1988638"/>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a:extLst>
              <a:ext uri="{FF2B5EF4-FFF2-40B4-BE49-F238E27FC236}">
                <a16:creationId xmlns:a16="http://schemas.microsoft.com/office/drawing/2014/main" id="{7685D658-13C5-0746-AF17-B55E7B1B01E1}"/>
              </a:ext>
            </a:extLst>
          </p:cNvPr>
          <p:cNvSpPr>
            <a:spLocks noGrp="1"/>
          </p:cNvSpPr>
          <p:nvPr>
            <p:ph type="title" hasCustomPrompt="1"/>
          </p:nvPr>
        </p:nvSpPr>
        <p:spPr>
          <a:xfrm>
            <a:off x="838200" y="365127"/>
            <a:ext cx="10515600" cy="650874"/>
          </a:xfrm>
          <a:prstGeom prst="rect">
            <a:avLst/>
          </a:prstGeom>
        </p:spPr>
        <p:txBody>
          <a:bodyPr vert="horz" lIns="91440" tIns="45720" rIns="91440" bIns="45720" rtlCol="0" anchor="t" anchorCtr="0">
            <a:normAutofit/>
          </a:bodyPr>
          <a:lstStyle>
            <a:lvl1pPr>
              <a:defRPr/>
            </a:lvl1pPr>
          </a:lstStyle>
          <a:p>
            <a:r>
              <a:rPr lang="en-US" dirty="0"/>
              <a:t>Click to Edit Master Title</a:t>
            </a:r>
          </a:p>
        </p:txBody>
      </p:sp>
      <p:sp>
        <p:nvSpPr>
          <p:cNvPr id="12" name="Slide Number Placeholder 5">
            <a:extLst>
              <a:ext uri="{FF2B5EF4-FFF2-40B4-BE49-F238E27FC236}">
                <a16:creationId xmlns:a16="http://schemas.microsoft.com/office/drawing/2014/main" id="{FEBE44B1-739A-A54A-8F5C-42CBDD07C239}"/>
              </a:ext>
            </a:extLst>
          </p:cNvPr>
          <p:cNvSpPr>
            <a:spLocks noGrp="1"/>
          </p:cNvSpPr>
          <p:nvPr>
            <p:ph type="sldNum" sz="quarter" idx="10"/>
          </p:nvPr>
        </p:nvSpPr>
        <p:spPr>
          <a:xfrm>
            <a:off x="9984608" y="6356353"/>
            <a:ext cx="830225" cy="365125"/>
          </a:xfrm>
          <a:prstGeom prst="rect">
            <a:avLst/>
          </a:prstGeom>
        </p:spPr>
        <p:txBody>
          <a:bodyPr vert="horz" lIns="91440" tIns="45720" rIns="91440" bIns="45720" rtlCol="0" anchor="ctr"/>
          <a:lstStyle>
            <a:lvl1pPr algn="ctr">
              <a:defRPr sz="1200">
                <a:solidFill>
                  <a:srgbClr val="C9D300"/>
                </a:solidFill>
              </a:defRPr>
            </a:lvl1pPr>
          </a:lstStyle>
          <a:p>
            <a:fld id="{C9398648-9D98-E340-B18B-19C0B8E6C365}" type="slidenum">
              <a:rPr lang="en-US" smtClean="0"/>
              <a:pPr/>
              <a:t>‹#›</a:t>
            </a:fld>
            <a:endParaRPr lang="en-US" dirty="0"/>
          </a:p>
        </p:txBody>
      </p:sp>
    </p:spTree>
    <p:extLst>
      <p:ext uri="{BB962C8B-B14F-4D97-AF65-F5344CB8AC3E}">
        <p14:creationId xmlns:p14="http://schemas.microsoft.com/office/powerpoint/2010/main" val="841174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580271"/>
          </a:xfrm>
          <a:prstGeom prst="rect">
            <a:avLst/>
          </a:prstGeom>
        </p:spPr>
        <p:txBody>
          <a:bodyPr/>
          <a:lstStyle>
            <a:lvl1pPr>
              <a:defRPr/>
            </a:lvl1pPr>
          </a:lstStyle>
          <a:p>
            <a:r>
              <a:rPr lang="en-US" dirty="0"/>
              <a:t>Click to Edit Master Title</a:t>
            </a:r>
          </a:p>
        </p:txBody>
      </p:sp>
      <p:sp>
        <p:nvSpPr>
          <p:cNvPr id="6" name="Slide Number Placeholder 5">
            <a:extLst>
              <a:ext uri="{FF2B5EF4-FFF2-40B4-BE49-F238E27FC236}">
                <a16:creationId xmlns:a16="http://schemas.microsoft.com/office/drawing/2014/main" id="{4ECD5EB2-C442-3447-A85C-2009082C255D}"/>
              </a:ext>
            </a:extLst>
          </p:cNvPr>
          <p:cNvSpPr>
            <a:spLocks noGrp="1"/>
          </p:cNvSpPr>
          <p:nvPr>
            <p:ph type="sldNum" sz="quarter" idx="4"/>
          </p:nvPr>
        </p:nvSpPr>
        <p:spPr>
          <a:xfrm>
            <a:off x="9984608" y="6356353"/>
            <a:ext cx="830225" cy="365125"/>
          </a:xfrm>
          <a:prstGeom prst="rect">
            <a:avLst/>
          </a:prstGeom>
        </p:spPr>
        <p:txBody>
          <a:bodyPr vert="horz" lIns="91440" tIns="45720" rIns="91440" bIns="45720" rtlCol="0" anchor="ctr"/>
          <a:lstStyle>
            <a:lvl1pPr algn="ctr">
              <a:defRPr sz="1200">
                <a:solidFill>
                  <a:srgbClr val="C9D300"/>
                </a:solidFill>
              </a:defRPr>
            </a:lvl1pPr>
          </a:lstStyle>
          <a:p>
            <a:fld id="{C9398648-9D98-E340-B18B-19C0B8E6C365}" type="slidenum">
              <a:rPr lang="en-US" smtClean="0"/>
              <a:pPr/>
              <a:t>‹#›</a:t>
            </a:fld>
            <a:endParaRPr lang="en-US" dirty="0"/>
          </a:p>
        </p:txBody>
      </p:sp>
    </p:spTree>
    <p:extLst>
      <p:ext uri="{BB962C8B-B14F-4D97-AF65-F5344CB8AC3E}">
        <p14:creationId xmlns:p14="http://schemas.microsoft.com/office/powerpoint/2010/main" val="2470717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C419324-1E09-5247-BFD9-C5952D8766B0}"/>
              </a:ext>
            </a:extLst>
          </p:cNvPr>
          <p:cNvSpPr>
            <a:spLocks noGrp="1"/>
          </p:cNvSpPr>
          <p:nvPr>
            <p:ph type="sldNum" sz="quarter" idx="4"/>
          </p:nvPr>
        </p:nvSpPr>
        <p:spPr>
          <a:xfrm>
            <a:off x="9984608" y="6356353"/>
            <a:ext cx="830225" cy="365125"/>
          </a:xfrm>
          <a:prstGeom prst="rect">
            <a:avLst/>
          </a:prstGeom>
        </p:spPr>
        <p:txBody>
          <a:bodyPr vert="horz" lIns="91440" tIns="45720" rIns="91440" bIns="45720" rtlCol="0" anchor="ctr"/>
          <a:lstStyle>
            <a:lvl1pPr algn="ctr">
              <a:defRPr sz="1200">
                <a:solidFill>
                  <a:srgbClr val="C9D300"/>
                </a:solidFill>
              </a:defRPr>
            </a:lvl1pPr>
          </a:lstStyle>
          <a:p>
            <a:fld id="{C9398648-9D98-E340-B18B-19C0B8E6C365}" type="slidenum">
              <a:rPr lang="en-US" smtClean="0"/>
              <a:pPr/>
              <a:t>‹#›</a:t>
            </a:fld>
            <a:endParaRPr lang="en-US" dirty="0"/>
          </a:p>
        </p:txBody>
      </p:sp>
    </p:spTree>
    <p:extLst>
      <p:ext uri="{BB962C8B-B14F-4D97-AF65-F5344CB8AC3E}">
        <p14:creationId xmlns:p14="http://schemas.microsoft.com/office/powerpoint/2010/main" val="685971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253331"/>
            <a:ext cx="6172200" cy="428022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253332"/>
            <a:ext cx="3932237" cy="428816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itle Placeholder 1">
            <a:extLst>
              <a:ext uri="{FF2B5EF4-FFF2-40B4-BE49-F238E27FC236}">
                <a16:creationId xmlns:a16="http://schemas.microsoft.com/office/drawing/2014/main" id="{AA64DAB7-2BD6-9A4D-B5AE-7E821AF55826}"/>
              </a:ext>
            </a:extLst>
          </p:cNvPr>
          <p:cNvSpPr>
            <a:spLocks noGrp="1"/>
          </p:cNvSpPr>
          <p:nvPr>
            <p:ph type="title" hasCustomPrompt="1"/>
          </p:nvPr>
        </p:nvSpPr>
        <p:spPr>
          <a:xfrm>
            <a:off x="838200" y="365127"/>
            <a:ext cx="10515600" cy="650874"/>
          </a:xfrm>
          <a:prstGeom prst="rect">
            <a:avLst/>
          </a:prstGeom>
        </p:spPr>
        <p:txBody>
          <a:bodyPr vert="horz" lIns="91440" tIns="45720" rIns="91440" bIns="45720" rtlCol="0" anchor="t" anchorCtr="0">
            <a:normAutofit/>
          </a:bodyPr>
          <a:lstStyle>
            <a:lvl1pPr>
              <a:defRPr/>
            </a:lvl1pPr>
          </a:lstStyle>
          <a:p>
            <a:r>
              <a:rPr lang="en-US" dirty="0"/>
              <a:t>Click to Edit Master Title</a:t>
            </a:r>
          </a:p>
        </p:txBody>
      </p:sp>
      <p:sp>
        <p:nvSpPr>
          <p:cNvPr id="10" name="Slide Number Placeholder 5">
            <a:extLst>
              <a:ext uri="{FF2B5EF4-FFF2-40B4-BE49-F238E27FC236}">
                <a16:creationId xmlns:a16="http://schemas.microsoft.com/office/drawing/2014/main" id="{4F9EE8AF-30B2-754E-99A7-BEC222B6A759}"/>
              </a:ext>
            </a:extLst>
          </p:cNvPr>
          <p:cNvSpPr>
            <a:spLocks noGrp="1"/>
          </p:cNvSpPr>
          <p:nvPr>
            <p:ph type="sldNum" sz="quarter" idx="4"/>
          </p:nvPr>
        </p:nvSpPr>
        <p:spPr>
          <a:xfrm>
            <a:off x="9984608" y="6356353"/>
            <a:ext cx="830225" cy="365125"/>
          </a:xfrm>
          <a:prstGeom prst="rect">
            <a:avLst/>
          </a:prstGeom>
        </p:spPr>
        <p:txBody>
          <a:bodyPr vert="horz" lIns="91440" tIns="45720" rIns="91440" bIns="45720" rtlCol="0" anchor="ctr"/>
          <a:lstStyle>
            <a:lvl1pPr algn="ctr">
              <a:defRPr sz="1200">
                <a:solidFill>
                  <a:srgbClr val="C9D300"/>
                </a:solidFill>
              </a:defRPr>
            </a:lvl1pPr>
          </a:lstStyle>
          <a:p>
            <a:fld id="{C9398648-9D98-E340-B18B-19C0B8E6C365}" type="slidenum">
              <a:rPr lang="en-US" smtClean="0"/>
              <a:pPr/>
              <a:t>‹#›</a:t>
            </a:fld>
            <a:endParaRPr lang="en-US" dirty="0"/>
          </a:p>
        </p:txBody>
      </p:sp>
    </p:spTree>
    <p:extLst>
      <p:ext uri="{BB962C8B-B14F-4D97-AF65-F5344CB8AC3E}">
        <p14:creationId xmlns:p14="http://schemas.microsoft.com/office/powerpoint/2010/main" val="1478577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C392D9-05C3-7A4F-94EA-1A0110AFDDC8}"/>
              </a:ext>
            </a:extLst>
          </p:cNvPr>
          <p:cNvPicPr>
            <a:picLocks noChangeAspect="1"/>
          </p:cNvPicPr>
          <p:nvPr userDrawn="1"/>
        </p:nvPicPr>
        <p:blipFill>
          <a:blip r:embed="rId12"/>
          <a:stretch>
            <a:fillRect/>
          </a:stretch>
        </p:blipFill>
        <p:spPr>
          <a:xfrm>
            <a:off x="10185081" y="0"/>
            <a:ext cx="2006919" cy="6858000"/>
          </a:xfrm>
          <a:prstGeom prst="rect">
            <a:avLst/>
          </a:prstGeom>
        </p:spPr>
      </p:pic>
      <p:sp>
        <p:nvSpPr>
          <p:cNvPr id="2" name="Title Placeholder 1"/>
          <p:cNvSpPr>
            <a:spLocks noGrp="1"/>
          </p:cNvSpPr>
          <p:nvPr>
            <p:ph type="title"/>
          </p:nvPr>
        </p:nvSpPr>
        <p:spPr>
          <a:xfrm>
            <a:off x="838200" y="365127"/>
            <a:ext cx="10515600" cy="650874"/>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ound Single Corner Rectangle 17">
            <a:extLst>
              <a:ext uri="{FF2B5EF4-FFF2-40B4-BE49-F238E27FC236}">
                <a16:creationId xmlns:a16="http://schemas.microsoft.com/office/drawing/2014/main" id="{7D62CA62-A67B-9347-98E4-E734DA36BDD7}"/>
              </a:ext>
            </a:extLst>
          </p:cNvPr>
          <p:cNvSpPr/>
          <p:nvPr userDrawn="1"/>
        </p:nvSpPr>
        <p:spPr>
          <a:xfrm flipH="1">
            <a:off x="9984608" y="6231133"/>
            <a:ext cx="1377166" cy="626868"/>
          </a:xfrm>
          <a:prstGeom prst="round1Rect">
            <a:avLst>
              <a:gd name="adj" fmla="val 50000"/>
            </a:avLst>
          </a:prstGeom>
          <a:solidFill>
            <a:srgbClr val="006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470765F-28EC-C240-A1D1-3908DBF2C7CF}"/>
              </a:ext>
            </a:extLst>
          </p:cNvPr>
          <p:cNvSpPr>
            <a:spLocks noGrp="1"/>
          </p:cNvSpPr>
          <p:nvPr>
            <p:ph type="sldNum" sz="quarter" idx="4"/>
          </p:nvPr>
        </p:nvSpPr>
        <p:spPr>
          <a:xfrm>
            <a:off x="9984608" y="6356353"/>
            <a:ext cx="830225" cy="365125"/>
          </a:xfrm>
          <a:prstGeom prst="rect">
            <a:avLst/>
          </a:prstGeom>
        </p:spPr>
        <p:txBody>
          <a:bodyPr vert="horz" lIns="91440" tIns="45720" rIns="91440" bIns="45720" rtlCol="0" anchor="ctr"/>
          <a:lstStyle>
            <a:lvl1pPr algn="ctr">
              <a:defRPr sz="1200">
                <a:solidFill>
                  <a:srgbClr val="C9D300"/>
                </a:solidFill>
              </a:defRPr>
            </a:lvl1pPr>
          </a:lstStyle>
          <a:p>
            <a:fld id="{C9398648-9D98-E340-B18B-19C0B8E6C365}" type="slidenum">
              <a:rPr lang="en-US" smtClean="0"/>
              <a:pPr/>
              <a:t>‹#›</a:t>
            </a:fld>
            <a:endParaRPr lang="en-US" dirty="0"/>
          </a:p>
        </p:txBody>
      </p:sp>
      <p:sp>
        <p:nvSpPr>
          <p:cNvPr id="10" name="Round Single Corner Rectangle 9">
            <a:extLst>
              <a:ext uri="{FF2B5EF4-FFF2-40B4-BE49-F238E27FC236}">
                <a16:creationId xmlns:a16="http://schemas.microsoft.com/office/drawing/2014/main" id="{A8575D0A-44FB-D849-9431-60F631B87832}"/>
              </a:ext>
            </a:extLst>
          </p:cNvPr>
          <p:cNvSpPr/>
          <p:nvPr userDrawn="1"/>
        </p:nvSpPr>
        <p:spPr>
          <a:xfrm flipH="1">
            <a:off x="10814834" y="6077415"/>
            <a:ext cx="1377166" cy="780585"/>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4DF2301-A801-B24F-8B9A-6F4E9D101AB6}"/>
              </a:ext>
            </a:extLst>
          </p:cNvPr>
          <p:cNvPicPr>
            <a:picLocks noChangeAspect="1"/>
          </p:cNvPicPr>
          <p:nvPr userDrawn="1"/>
        </p:nvPicPr>
        <p:blipFill>
          <a:blip r:embed="rId13"/>
          <a:stretch>
            <a:fillRect/>
          </a:stretch>
        </p:blipFill>
        <p:spPr>
          <a:xfrm>
            <a:off x="10985892" y="6261332"/>
            <a:ext cx="1035050" cy="412750"/>
          </a:xfrm>
          <a:prstGeom prst="rect">
            <a:avLst/>
          </a:prstGeom>
        </p:spPr>
      </p:pic>
    </p:spTree>
    <p:extLst>
      <p:ext uri="{BB962C8B-B14F-4D97-AF65-F5344CB8AC3E}">
        <p14:creationId xmlns:p14="http://schemas.microsoft.com/office/powerpoint/2010/main" val="2939498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9" r:id="rId4"/>
    <p:sldLayoutId id="2147483664" r:id="rId5"/>
    <p:sldLayoutId id="2147483665" r:id="rId6"/>
    <p:sldLayoutId id="2147483666" r:id="rId7"/>
    <p:sldLayoutId id="2147483667" r:id="rId8"/>
    <p:sldLayoutId id="2147483668" r:id="rId9"/>
    <p:sldLayoutId id="2147483670" r:id="rId10"/>
  </p:sldLayoutIdLst>
  <p:hf hdr="0" dt="0"/>
  <p:txStyles>
    <p:titleStyle>
      <a:lvl1pPr algn="l" defTabSz="914400" rtl="0" eaLnBrk="1" latinLnBrk="0" hangingPunct="1">
        <a:lnSpc>
          <a:spcPct val="90000"/>
        </a:lnSpc>
        <a:spcBef>
          <a:spcPct val="0"/>
        </a:spcBef>
        <a:buNone/>
        <a:defRPr sz="4000" b="1" kern="1200">
          <a:solidFill>
            <a:srgbClr val="0068A3"/>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848A8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848A8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848A8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848A8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848A8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parentingspecialneeds.org/article/experience-sensory-overload/" TargetMode="External"/><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amazon.com.au/Sensory-Modulation-Resource-Carolyn-Fitzgibbon/dp/064822805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hyperlink" Target="https://www.dreamstime.com/illustration/driving-car.html" TargetMode="External"/><Relationship Id="rId3" Type="http://schemas.openxmlformats.org/officeDocument/2006/relationships/hyperlink" Target="https://sensory-modulation-brisbane.com/training-options" TargetMode="External"/><Relationship Id="rId7" Type="http://schemas.openxmlformats.org/officeDocument/2006/relationships/hyperlink" Target="https://www.udemy.com/course/sensory-processing-and-the-classroom/"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sensoryproject.org/sensoryladders/" TargetMode="External"/><Relationship Id="rId5" Type="http://schemas.openxmlformats.org/officeDocument/2006/relationships/hyperlink" Target="https://conseilsante.cliniquecmi.com/en/proprioception-exercices-in-physiotherapy/" TargetMode="External"/><Relationship Id="rId4" Type="http://schemas.openxmlformats.org/officeDocument/2006/relationships/hyperlink" Target="https://cbt4panic.org/the-panic-cycle/"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D410-552A-7848-B478-0B74B6BD8FF4}"/>
              </a:ext>
            </a:extLst>
          </p:cNvPr>
          <p:cNvSpPr txBox="1">
            <a:spLocks/>
          </p:cNvSpPr>
          <p:nvPr/>
        </p:nvSpPr>
        <p:spPr>
          <a:xfrm>
            <a:off x="348674" y="739462"/>
            <a:ext cx="5751502" cy="160325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chemeClr val="bg1"/>
                </a:solidFill>
                <a:latin typeface="Century Gothic" panose="020B0502020202020204" pitchFamily="34" charset="0"/>
              </a:rPr>
              <a:t>SENSORY MODULATION STRATEGIES FOR WARD STAFF</a:t>
            </a:r>
          </a:p>
        </p:txBody>
      </p:sp>
      <p:sp>
        <p:nvSpPr>
          <p:cNvPr id="3" name="Title 1">
            <a:extLst>
              <a:ext uri="{FF2B5EF4-FFF2-40B4-BE49-F238E27FC236}">
                <a16:creationId xmlns:a16="http://schemas.microsoft.com/office/drawing/2014/main" id="{800FDE28-2EEF-5049-8B95-9B764E5F5E5D}"/>
              </a:ext>
            </a:extLst>
          </p:cNvPr>
          <p:cNvSpPr txBox="1">
            <a:spLocks/>
          </p:cNvSpPr>
          <p:nvPr/>
        </p:nvSpPr>
        <p:spPr>
          <a:xfrm>
            <a:off x="633102" y="4083484"/>
            <a:ext cx="10515600" cy="1077368"/>
          </a:xfrm>
          <a:prstGeom prst="rect">
            <a:avLst/>
          </a:prstGeom>
        </p:spPr>
        <p:txBody>
          <a:bodyPr vert="horz" lIns="91440" tIns="45720" rIns="91440" bIns="45720" rtlCol="0" anchor="t" anchorCtr="0">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C9D300"/>
                </a:solidFill>
                <a:latin typeface="Century Gothic" panose="020B0502020202020204" pitchFamily="34" charset="0"/>
              </a:rPr>
              <a:t>Theoca Moodley</a:t>
            </a:r>
          </a:p>
          <a:p>
            <a:pPr algn="l"/>
            <a:r>
              <a:rPr lang="en-US" sz="3200" b="1" dirty="0">
                <a:solidFill>
                  <a:schemeClr val="bg2"/>
                </a:solidFill>
                <a:latin typeface="Century Gothic" panose="020B0502020202020204" pitchFamily="34" charset="0"/>
              </a:rPr>
              <a:t>Head  Occupational Therapist</a:t>
            </a:r>
          </a:p>
          <a:p>
            <a:pPr algn="l"/>
            <a:r>
              <a:rPr lang="en-US" sz="3200" b="1" dirty="0">
                <a:solidFill>
                  <a:schemeClr val="bg2"/>
                </a:solidFill>
                <a:latin typeface="Century Gothic" panose="020B0502020202020204" pitchFamily="34" charset="0"/>
              </a:rPr>
              <a:t>Godden Green</a:t>
            </a:r>
          </a:p>
        </p:txBody>
      </p:sp>
      <p:pic>
        <p:nvPicPr>
          <p:cNvPr id="5" name="Picture 4"/>
          <p:cNvPicPr>
            <a:picLocks noChangeAspect="1"/>
          </p:cNvPicPr>
          <p:nvPr/>
        </p:nvPicPr>
        <p:blipFill>
          <a:blip r:embed="rId3"/>
          <a:stretch>
            <a:fillRect/>
          </a:stretch>
        </p:blipFill>
        <p:spPr>
          <a:xfrm>
            <a:off x="11067349" y="5765168"/>
            <a:ext cx="1255280" cy="1092832"/>
          </a:xfrm>
          <a:prstGeom prst="rect">
            <a:avLst/>
          </a:prstGeom>
        </p:spPr>
      </p:pic>
    </p:spTree>
    <p:extLst>
      <p:ext uri="{BB962C8B-B14F-4D97-AF65-F5344CB8AC3E}">
        <p14:creationId xmlns:p14="http://schemas.microsoft.com/office/powerpoint/2010/main" val="1490295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EXPLORING THE SENSES</a:t>
            </a:r>
          </a:p>
        </p:txBody>
      </p:sp>
      <p:sp>
        <p:nvSpPr>
          <p:cNvPr id="4" name="Slide Number Placeholder 3"/>
          <p:cNvSpPr>
            <a:spLocks noGrp="1"/>
          </p:cNvSpPr>
          <p:nvPr>
            <p:ph type="sldNum" sz="quarter" idx="4"/>
          </p:nvPr>
        </p:nvSpPr>
        <p:spPr/>
        <p:txBody>
          <a:bodyPr/>
          <a:lstStyle/>
          <a:p>
            <a:fld id="{C9398648-9D98-E340-B18B-19C0B8E6C365}" type="slidenum">
              <a:rPr lang="en-US" smtClean="0"/>
              <a:pPr/>
              <a:t>10</a:t>
            </a:fld>
            <a:endParaRPr lang="en-US" dirty="0"/>
          </a:p>
        </p:txBody>
      </p:sp>
      <p:pic>
        <p:nvPicPr>
          <p:cNvPr id="7" name="Content Placeholder 6"/>
          <p:cNvPicPr>
            <a:picLocks noGrp="1" noChangeAspect="1"/>
          </p:cNvPicPr>
          <p:nvPr>
            <p:ph idx="1"/>
          </p:nvPr>
        </p:nvPicPr>
        <p:blipFill>
          <a:blip r:embed="rId3"/>
          <a:stretch>
            <a:fillRect/>
          </a:stretch>
        </p:blipFill>
        <p:spPr>
          <a:xfrm>
            <a:off x="1888179" y="1233422"/>
            <a:ext cx="7286495" cy="5436846"/>
          </a:xfrm>
          <a:prstGeom prst="rect">
            <a:avLst/>
          </a:prstGeom>
        </p:spPr>
      </p:pic>
      <p:sp>
        <p:nvSpPr>
          <p:cNvPr id="8" name="Rectangle 7"/>
          <p:cNvSpPr/>
          <p:nvPr/>
        </p:nvSpPr>
        <p:spPr>
          <a:xfrm>
            <a:off x="4347117" y="3951845"/>
            <a:ext cx="3044417" cy="1446550"/>
          </a:xfrm>
          <a:prstGeom prst="rect">
            <a:avLst/>
          </a:prstGeom>
          <a:noFill/>
        </p:spPr>
        <p:txBody>
          <a:bodyPr wrap="squar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SENSORY</a:t>
            </a:r>
          </a:p>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CAP</a:t>
            </a: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965676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BEFORE WE START…</a:t>
            </a:r>
          </a:p>
        </p:txBody>
      </p:sp>
      <p:sp>
        <p:nvSpPr>
          <p:cNvPr id="4" name="Slide Number Placeholder 3"/>
          <p:cNvSpPr>
            <a:spLocks noGrp="1"/>
          </p:cNvSpPr>
          <p:nvPr>
            <p:ph type="sldNum" sz="quarter" idx="4"/>
          </p:nvPr>
        </p:nvSpPr>
        <p:spPr/>
        <p:txBody>
          <a:bodyPr/>
          <a:lstStyle/>
          <a:p>
            <a:fld id="{C9398648-9D98-E340-B18B-19C0B8E6C365}" type="slidenum">
              <a:rPr lang="en-US" smtClean="0"/>
              <a:pPr/>
              <a:t>11</a:t>
            </a:fld>
            <a:endParaRPr lang="en-US" dirty="0"/>
          </a:p>
        </p:txBody>
      </p:sp>
      <p:pic>
        <p:nvPicPr>
          <p:cNvPr id="9" name="Picture 8"/>
          <p:cNvPicPr>
            <a:picLocks noChangeAspect="1"/>
          </p:cNvPicPr>
          <p:nvPr/>
        </p:nvPicPr>
        <p:blipFill>
          <a:blip r:embed="rId3"/>
          <a:stretch>
            <a:fillRect/>
          </a:stretch>
        </p:blipFill>
        <p:spPr>
          <a:xfrm>
            <a:off x="6781497" y="2499507"/>
            <a:ext cx="4456416" cy="2145682"/>
          </a:xfrm>
          <a:prstGeom prst="rect">
            <a:avLst/>
          </a:prstGeom>
        </p:spPr>
      </p:pic>
      <p:pic>
        <p:nvPicPr>
          <p:cNvPr id="1030" name="Picture 6" descr="Driving Car Stock Illustrations – 134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734" y="1494523"/>
            <a:ext cx="5076850" cy="41556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401" y="6500336"/>
            <a:ext cx="3142207" cy="369332"/>
          </a:xfrm>
          <a:prstGeom prst="rect">
            <a:avLst/>
          </a:prstGeom>
          <a:noFill/>
        </p:spPr>
        <p:txBody>
          <a:bodyPr wrap="none" rtlCol="0">
            <a:spAutoFit/>
          </a:bodyPr>
          <a:lstStyle/>
          <a:p>
            <a:r>
              <a:rPr lang="en-GB" dirty="0" smtClean="0">
                <a:latin typeface="Century Gothic" panose="020B0502020202020204" pitchFamily="34" charset="0"/>
              </a:rPr>
              <a:t>(Image: Dreamstime.com</a:t>
            </a:r>
            <a:r>
              <a:rPr lang="en-GB" dirty="0">
                <a:latin typeface="Century Gothic" panose="020B0502020202020204" pitchFamily="34" charset="0"/>
              </a:rPr>
              <a:t>)</a:t>
            </a:r>
          </a:p>
        </p:txBody>
      </p:sp>
      <p:pic>
        <p:nvPicPr>
          <p:cNvPr id="13" name="Picture 12"/>
          <p:cNvPicPr>
            <a:picLocks noChangeAspect="1"/>
          </p:cNvPicPr>
          <p:nvPr/>
        </p:nvPicPr>
        <p:blipFill>
          <a:blip r:embed="rId5"/>
          <a:stretch>
            <a:fillRect/>
          </a:stretch>
        </p:blipFill>
        <p:spPr>
          <a:xfrm>
            <a:off x="11299371" y="0"/>
            <a:ext cx="892629" cy="777113"/>
          </a:xfrm>
          <a:prstGeom prst="rect">
            <a:avLst/>
          </a:prstGeom>
        </p:spPr>
      </p:pic>
    </p:spTree>
    <p:extLst>
      <p:ext uri="{BB962C8B-B14F-4D97-AF65-F5344CB8AC3E}">
        <p14:creationId xmlns:p14="http://schemas.microsoft.com/office/powerpoint/2010/main" val="28491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9398648-9D98-E340-B18B-19C0B8E6C365}" type="slidenum">
              <a:rPr lang="en-US" smtClean="0"/>
              <a:pPr/>
              <a:t>12</a:t>
            </a:fld>
            <a:endParaRPr lang="en-US" dirty="0"/>
          </a:p>
        </p:txBody>
      </p:sp>
      <p:sp>
        <p:nvSpPr>
          <p:cNvPr id="5" name="Title 1">
            <a:extLst>
              <a:ext uri="{FF2B5EF4-FFF2-40B4-BE49-F238E27FC236}">
                <a16:creationId xmlns:a16="http://schemas.microsoft.com/office/drawing/2014/main" id="{B9EAD6D1-CD70-E64A-8B3E-5C95DC3681AE}"/>
              </a:ext>
            </a:extLst>
          </p:cNvPr>
          <p:cNvSpPr>
            <a:spLocks noGrp="1"/>
          </p:cNvSpPr>
          <p:nvPr>
            <p:ph type="title"/>
          </p:nvPr>
        </p:nvSpPr>
        <p:spPr>
          <a:xfrm>
            <a:off x="577272" y="365127"/>
            <a:ext cx="10515600" cy="580271"/>
          </a:xfrm>
        </p:spPr>
        <p:txBody>
          <a:bodyPr>
            <a:noAutofit/>
          </a:bodyPr>
          <a:lstStyle/>
          <a:p>
            <a:r>
              <a:rPr lang="en-GB" sz="5400" dirty="0"/>
              <a:t>THE ‘’OG’’ SENSES</a:t>
            </a:r>
          </a:p>
        </p:txBody>
      </p:sp>
      <p:pic>
        <p:nvPicPr>
          <p:cNvPr id="2" name="Picture 1"/>
          <p:cNvPicPr>
            <a:picLocks noChangeAspect="1"/>
          </p:cNvPicPr>
          <p:nvPr/>
        </p:nvPicPr>
        <p:blipFill>
          <a:blip r:embed="rId3"/>
          <a:stretch>
            <a:fillRect/>
          </a:stretch>
        </p:blipFill>
        <p:spPr>
          <a:xfrm>
            <a:off x="577272" y="1165671"/>
            <a:ext cx="7590773" cy="5373244"/>
          </a:xfrm>
          <a:prstGeom prst="rect">
            <a:avLst/>
          </a:prstGeom>
        </p:spPr>
      </p:pic>
      <p:sp>
        <p:nvSpPr>
          <p:cNvPr id="6" name="TextBox 5"/>
          <p:cNvSpPr txBox="1"/>
          <p:nvPr/>
        </p:nvSpPr>
        <p:spPr>
          <a:xfrm>
            <a:off x="8790125" y="1959467"/>
            <a:ext cx="3219189" cy="3785652"/>
          </a:xfrm>
          <a:prstGeom prst="rect">
            <a:avLst/>
          </a:prstGeom>
          <a:noFill/>
        </p:spPr>
        <p:txBody>
          <a:bodyPr wrap="square" rtlCol="0">
            <a:spAutoFit/>
          </a:bodyPr>
          <a:lstStyle/>
          <a:p>
            <a:r>
              <a:rPr lang="en-GB" sz="4800" b="1" dirty="0">
                <a:solidFill>
                  <a:schemeClr val="accent1"/>
                </a:solidFill>
                <a:latin typeface="Century Gothic" panose="020B0502020202020204" pitchFamily="34" charset="0"/>
              </a:rPr>
              <a:t>Sight</a:t>
            </a:r>
          </a:p>
          <a:p>
            <a:r>
              <a:rPr lang="en-GB" sz="4800" b="1" dirty="0">
                <a:solidFill>
                  <a:schemeClr val="accent2"/>
                </a:solidFill>
                <a:latin typeface="Century Gothic" panose="020B0502020202020204" pitchFamily="34" charset="0"/>
              </a:rPr>
              <a:t>Hearing</a:t>
            </a:r>
          </a:p>
          <a:p>
            <a:r>
              <a:rPr lang="en-GB" sz="4800" b="1" dirty="0">
                <a:solidFill>
                  <a:srgbClr val="FF00FF"/>
                </a:solidFill>
                <a:latin typeface="Century Gothic" panose="020B0502020202020204" pitchFamily="34" charset="0"/>
              </a:rPr>
              <a:t>Smell</a:t>
            </a:r>
          </a:p>
          <a:p>
            <a:r>
              <a:rPr lang="en-GB" sz="4800" b="1" dirty="0">
                <a:solidFill>
                  <a:srgbClr val="FF0000"/>
                </a:solidFill>
                <a:latin typeface="Century Gothic" panose="020B0502020202020204" pitchFamily="34" charset="0"/>
              </a:rPr>
              <a:t>Taste</a:t>
            </a:r>
          </a:p>
          <a:p>
            <a:r>
              <a:rPr lang="en-GB" sz="4800" b="1" dirty="0">
                <a:solidFill>
                  <a:schemeClr val="accent6">
                    <a:lumMod val="75000"/>
                  </a:schemeClr>
                </a:solidFill>
                <a:latin typeface="Century Gothic" panose="020B0502020202020204" pitchFamily="34" charset="0"/>
              </a:rPr>
              <a:t>Touch</a:t>
            </a:r>
            <a:r>
              <a:rPr lang="en-GB" sz="4800" b="1" dirty="0">
                <a:latin typeface="Century Gothic" panose="020B0502020202020204" pitchFamily="34" charset="0"/>
              </a:rPr>
              <a:t> </a:t>
            </a:r>
          </a:p>
        </p:txBody>
      </p:sp>
    </p:spTree>
    <p:extLst>
      <p:ext uri="{BB962C8B-B14F-4D97-AF65-F5344CB8AC3E}">
        <p14:creationId xmlns:p14="http://schemas.microsoft.com/office/powerpoint/2010/main" val="2229344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74" y="384854"/>
            <a:ext cx="10515600" cy="447955"/>
          </a:xfrm>
        </p:spPr>
        <p:txBody>
          <a:bodyPr>
            <a:normAutofit fontScale="90000"/>
          </a:bodyPr>
          <a:lstStyle/>
          <a:p>
            <a:r>
              <a:rPr lang="en-GB" dirty="0"/>
              <a:t>BUT WAIT! THERE’S MORE!</a:t>
            </a:r>
          </a:p>
        </p:txBody>
      </p:sp>
      <p:sp>
        <p:nvSpPr>
          <p:cNvPr id="3" name="Slide Number Placeholder 2"/>
          <p:cNvSpPr>
            <a:spLocks noGrp="1"/>
          </p:cNvSpPr>
          <p:nvPr>
            <p:ph type="sldNum" sz="quarter" idx="4"/>
          </p:nvPr>
        </p:nvSpPr>
        <p:spPr/>
        <p:txBody>
          <a:bodyPr/>
          <a:lstStyle/>
          <a:p>
            <a:fld id="{C9398648-9D98-E340-B18B-19C0B8E6C365}" type="slidenum">
              <a:rPr lang="en-US" smtClean="0"/>
              <a:pPr/>
              <a:t>13</a:t>
            </a:fld>
            <a:endParaRPr lang="en-US" dirty="0"/>
          </a:p>
        </p:txBody>
      </p:sp>
      <p:grpSp>
        <p:nvGrpSpPr>
          <p:cNvPr id="13" name="Group 12"/>
          <p:cNvGrpSpPr/>
          <p:nvPr/>
        </p:nvGrpSpPr>
        <p:grpSpPr>
          <a:xfrm>
            <a:off x="444852" y="1465083"/>
            <a:ext cx="11436263" cy="4371584"/>
            <a:chOff x="588723" y="1453019"/>
            <a:chExt cx="11436263" cy="4371584"/>
          </a:xfrm>
        </p:grpSpPr>
        <p:pic>
          <p:nvPicPr>
            <p:cNvPr id="4" name="Picture 3"/>
            <p:cNvPicPr>
              <a:picLocks noChangeAspect="1"/>
            </p:cNvPicPr>
            <p:nvPr/>
          </p:nvPicPr>
          <p:blipFill>
            <a:blip r:embed="rId3"/>
            <a:stretch>
              <a:fillRect/>
            </a:stretch>
          </p:blipFill>
          <p:spPr>
            <a:xfrm>
              <a:off x="818545" y="1964369"/>
              <a:ext cx="3132550" cy="2716610"/>
            </a:xfrm>
            <a:prstGeom prst="rect">
              <a:avLst/>
            </a:prstGeom>
          </p:spPr>
        </p:pic>
        <p:pic>
          <p:nvPicPr>
            <p:cNvPr id="5" name="Picture 4"/>
            <p:cNvPicPr>
              <a:picLocks noChangeAspect="1"/>
            </p:cNvPicPr>
            <p:nvPr/>
          </p:nvPicPr>
          <p:blipFill>
            <a:blip r:embed="rId4"/>
            <a:stretch>
              <a:fillRect/>
            </a:stretch>
          </p:blipFill>
          <p:spPr>
            <a:xfrm>
              <a:off x="8157728" y="2077102"/>
              <a:ext cx="1914525" cy="2716610"/>
            </a:xfrm>
            <a:prstGeom prst="rect">
              <a:avLst/>
            </a:prstGeom>
          </p:spPr>
        </p:pic>
        <p:pic>
          <p:nvPicPr>
            <p:cNvPr id="6" name="Picture 5"/>
            <p:cNvPicPr>
              <a:picLocks noChangeAspect="1"/>
            </p:cNvPicPr>
            <p:nvPr/>
          </p:nvPicPr>
          <p:blipFill rotWithShape="1">
            <a:blip r:embed="rId5"/>
            <a:srcRect l="15736" r="16475"/>
            <a:stretch/>
          </p:blipFill>
          <p:spPr>
            <a:xfrm>
              <a:off x="9782827" y="2077102"/>
              <a:ext cx="2041743" cy="2603877"/>
            </a:xfrm>
            <a:prstGeom prst="rect">
              <a:avLst/>
            </a:prstGeom>
          </p:spPr>
        </p:pic>
        <p:sp>
          <p:nvSpPr>
            <p:cNvPr id="8" name="TextBox 7"/>
            <p:cNvSpPr txBox="1"/>
            <p:nvPr/>
          </p:nvSpPr>
          <p:spPr>
            <a:xfrm>
              <a:off x="838200" y="5097091"/>
              <a:ext cx="3112895" cy="461665"/>
            </a:xfrm>
            <a:prstGeom prst="rect">
              <a:avLst/>
            </a:prstGeom>
            <a:noFill/>
          </p:spPr>
          <p:txBody>
            <a:bodyPr wrap="square" rtlCol="0">
              <a:spAutoFit/>
            </a:bodyPr>
            <a:lstStyle/>
            <a:p>
              <a:pPr algn="ctr"/>
              <a:r>
                <a:rPr lang="en-GB" sz="2400" b="1" dirty="0">
                  <a:latin typeface="Century Gothic" panose="020B0502020202020204" pitchFamily="34" charset="0"/>
                </a:rPr>
                <a:t>PROPRIOCEPTION</a:t>
              </a:r>
            </a:p>
          </p:txBody>
        </p:sp>
        <p:sp>
          <p:nvSpPr>
            <p:cNvPr id="9" name="TextBox 8"/>
            <p:cNvSpPr txBox="1"/>
            <p:nvPr/>
          </p:nvSpPr>
          <p:spPr>
            <a:xfrm>
              <a:off x="7816241" y="5097699"/>
              <a:ext cx="3852975" cy="461057"/>
            </a:xfrm>
            <a:prstGeom prst="rect">
              <a:avLst/>
            </a:prstGeom>
            <a:noFill/>
          </p:spPr>
          <p:txBody>
            <a:bodyPr wrap="square" rtlCol="0">
              <a:spAutoFit/>
            </a:bodyPr>
            <a:lstStyle/>
            <a:p>
              <a:pPr algn="ctr"/>
              <a:r>
                <a:rPr lang="en-GB" sz="2400" b="1" dirty="0">
                  <a:latin typeface="Century Gothic" panose="020B0502020202020204" pitchFamily="34" charset="0"/>
                </a:rPr>
                <a:t>VESTIBULAR</a:t>
              </a:r>
            </a:p>
          </p:txBody>
        </p:sp>
        <p:sp>
          <p:nvSpPr>
            <p:cNvPr id="10" name="Rectangle 9"/>
            <p:cNvSpPr/>
            <p:nvPr/>
          </p:nvSpPr>
          <p:spPr>
            <a:xfrm>
              <a:off x="588723" y="1453019"/>
              <a:ext cx="3362372" cy="437158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7697810" y="1453019"/>
              <a:ext cx="4327176" cy="437158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6"/>
            <a:stretch>
              <a:fillRect/>
            </a:stretch>
          </p:blipFill>
          <p:spPr>
            <a:xfrm>
              <a:off x="4145197" y="1964370"/>
              <a:ext cx="3382121" cy="3132722"/>
            </a:xfrm>
            <a:prstGeom prst="rect">
              <a:avLst/>
            </a:prstGeom>
          </p:spPr>
        </p:pic>
        <p:sp>
          <p:nvSpPr>
            <p:cNvPr id="14" name="TextBox 13"/>
            <p:cNvSpPr txBox="1"/>
            <p:nvPr/>
          </p:nvSpPr>
          <p:spPr>
            <a:xfrm>
              <a:off x="3785619" y="5097091"/>
              <a:ext cx="3852975" cy="461057"/>
            </a:xfrm>
            <a:prstGeom prst="rect">
              <a:avLst/>
            </a:prstGeom>
            <a:noFill/>
          </p:spPr>
          <p:txBody>
            <a:bodyPr wrap="square" rtlCol="0">
              <a:spAutoFit/>
            </a:bodyPr>
            <a:lstStyle/>
            <a:p>
              <a:pPr algn="ctr"/>
              <a:r>
                <a:rPr lang="en-GB" sz="2400" b="1" dirty="0">
                  <a:latin typeface="Century Gothic" panose="020B0502020202020204" pitchFamily="34" charset="0"/>
                </a:rPr>
                <a:t>INTEROCEPTION</a:t>
              </a:r>
            </a:p>
          </p:txBody>
        </p:sp>
        <p:sp>
          <p:nvSpPr>
            <p:cNvPr id="15" name="Rectangle 14"/>
            <p:cNvSpPr/>
            <p:nvPr/>
          </p:nvSpPr>
          <p:spPr>
            <a:xfrm>
              <a:off x="4069526" y="1453019"/>
              <a:ext cx="3457792" cy="437158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 name="TextBox 15"/>
          <p:cNvSpPr txBox="1"/>
          <p:nvPr/>
        </p:nvSpPr>
        <p:spPr>
          <a:xfrm>
            <a:off x="6069398" y="6460750"/>
            <a:ext cx="4065537" cy="369332"/>
          </a:xfrm>
          <a:prstGeom prst="rect">
            <a:avLst/>
          </a:prstGeom>
          <a:noFill/>
        </p:spPr>
        <p:txBody>
          <a:bodyPr wrap="none" rtlCol="0">
            <a:spAutoFit/>
          </a:bodyPr>
          <a:lstStyle/>
          <a:p>
            <a:r>
              <a:rPr lang="en-GB" dirty="0" smtClean="0">
                <a:latin typeface="Century Gothic" panose="020B0502020202020204" pitchFamily="34" charset="0"/>
              </a:rPr>
              <a:t>(Image: CBT4Panic &amp; </a:t>
            </a:r>
            <a:r>
              <a:rPr lang="en-GB" dirty="0" smtClean="0">
                <a:latin typeface="Century Gothic" panose="020B0502020202020204" pitchFamily="34" charset="0"/>
              </a:rPr>
              <a:t>DizzyDoctor</a:t>
            </a:r>
            <a:r>
              <a:rPr lang="en-GB" dirty="0" smtClean="0">
                <a:latin typeface="Century Gothic" panose="020B0502020202020204" pitchFamily="34" charset="0"/>
              </a:rPr>
              <a:t>)</a:t>
            </a:r>
            <a:endParaRPr lang="en-GB" dirty="0">
              <a:latin typeface="Century Gothic" panose="020B0502020202020204" pitchFamily="34" charset="0"/>
            </a:endParaRPr>
          </a:p>
        </p:txBody>
      </p:sp>
      <p:pic>
        <p:nvPicPr>
          <p:cNvPr id="17" name="Picture 16"/>
          <p:cNvPicPr>
            <a:picLocks noChangeAspect="1"/>
          </p:cNvPicPr>
          <p:nvPr/>
        </p:nvPicPr>
        <p:blipFill>
          <a:blip r:embed="rId7"/>
          <a:stretch>
            <a:fillRect/>
          </a:stretch>
        </p:blipFill>
        <p:spPr>
          <a:xfrm>
            <a:off x="11299371" y="0"/>
            <a:ext cx="892629" cy="777113"/>
          </a:xfrm>
          <a:prstGeom prst="rect">
            <a:avLst/>
          </a:prstGeom>
        </p:spPr>
      </p:pic>
    </p:spTree>
    <p:extLst>
      <p:ext uri="{BB962C8B-B14F-4D97-AF65-F5344CB8AC3E}">
        <p14:creationId xmlns:p14="http://schemas.microsoft.com/office/powerpoint/2010/main" val="4041065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800" dirty="0"/>
              <a:t>PROPRIOCEPTION</a:t>
            </a:r>
          </a:p>
        </p:txBody>
      </p:sp>
      <p:sp>
        <p:nvSpPr>
          <p:cNvPr id="3" name="Slide Number Placeholder 2"/>
          <p:cNvSpPr>
            <a:spLocks noGrp="1"/>
          </p:cNvSpPr>
          <p:nvPr>
            <p:ph type="sldNum" sz="quarter" idx="4"/>
          </p:nvPr>
        </p:nvSpPr>
        <p:spPr/>
        <p:txBody>
          <a:bodyPr/>
          <a:lstStyle/>
          <a:p>
            <a:fld id="{C9398648-9D98-E340-B18B-19C0B8E6C365}" type="slidenum">
              <a:rPr lang="en-US" smtClean="0"/>
              <a:pPr/>
              <a:t>14</a:t>
            </a:fld>
            <a:endParaRPr lang="en-US" dirty="0"/>
          </a:p>
        </p:txBody>
      </p:sp>
      <p:sp>
        <p:nvSpPr>
          <p:cNvPr id="4" name="Content Placeholder 1"/>
          <p:cNvSpPr txBox="1">
            <a:spLocks/>
          </p:cNvSpPr>
          <p:nvPr/>
        </p:nvSpPr>
        <p:spPr>
          <a:xfrm>
            <a:off x="405865" y="1163314"/>
            <a:ext cx="7023635" cy="53060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848A8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848A8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848A8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848A8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848A8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chemeClr val="tx1"/>
                </a:solidFill>
              </a:rPr>
              <a:t> Awareness of how our muscles are moving</a:t>
            </a:r>
          </a:p>
          <a:p>
            <a:r>
              <a:rPr lang="en-GB" sz="2400" dirty="0">
                <a:solidFill>
                  <a:schemeClr val="tx1"/>
                </a:solidFill>
              </a:rPr>
              <a:t>Essential to help the brain to know where the body and limbs are in space</a:t>
            </a:r>
          </a:p>
          <a:p>
            <a:r>
              <a:rPr lang="en-GB" sz="2400" dirty="0">
                <a:solidFill>
                  <a:schemeClr val="tx1"/>
                </a:solidFill>
              </a:rPr>
              <a:t>Different to TOUCH: Proprioception input comes from muscles and joints, not skin</a:t>
            </a:r>
          </a:p>
          <a:p>
            <a:pPr lvl="1"/>
            <a:r>
              <a:rPr lang="en-GB" sz="2000" dirty="0">
                <a:solidFill>
                  <a:schemeClr val="tx1"/>
                </a:solidFill>
              </a:rPr>
              <a:t>We have receptors in muscles and joints which respond to body movement and position</a:t>
            </a:r>
          </a:p>
          <a:p>
            <a:r>
              <a:rPr lang="en-GB" sz="2400" dirty="0">
                <a:solidFill>
                  <a:schemeClr val="tx1"/>
                </a:solidFill>
              </a:rPr>
              <a:t>Helps us to know how hard, soft, fast or slow we are pulling or pushing </a:t>
            </a:r>
          </a:p>
          <a:p>
            <a:pPr lvl="1"/>
            <a:r>
              <a:rPr lang="en-GB" sz="2000" dirty="0">
                <a:solidFill>
                  <a:schemeClr val="tx1"/>
                </a:solidFill>
              </a:rPr>
              <a:t>Helps with grading of pressure and speed- think about cracking an egg!</a:t>
            </a:r>
          </a:p>
          <a:p>
            <a:r>
              <a:rPr lang="en-GB" sz="2400" dirty="0">
                <a:solidFill>
                  <a:schemeClr val="tx1"/>
                </a:solidFill>
              </a:rPr>
              <a:t>Works with vestibular sense to help with balance</a:t>
            </a:r>
          </a:p>
          <a:p>
            <a:pPr marL="0" indent="0">
              <a:buNone/>
            </a:pPr>
            <a:endParaRPr lang="en-GB" dirty="0">
              <a:solidFill>
                <a:schemeClr val="tx1"/>
              </a:solidFill>
            </a:endParaRPr>
          </a:p>
        </p:txBody>
      </p:sp>
      <p:pic>
        <p:nvPicPr>
          <p:cNvPr id="5" name="Picture 4"/>
          <p:cNvPicPr>
            <a:picLocks noChangeAspect="1"/>
          </p:cNvPicPr>
          <p:nvPr/>
        </p:nvPicPr>
        <p:blipFill>
          <a:blip r:embed="rId3"/>
          <a:stretch>
            <a:fillRect/>
          </a:stretch>
        </p:blipFill>
        <p:spPr>
          <a:xfrm>
            <a:off x="7623810" y="1163314"/>
            <a:ext cx="3954779" cy="4585976"/>
          </a:xfrm>
          <a:prstGeom prst="rect">
            <a:avLst/>
          </a:prstGeom>
        </p:spPr>
      </p:pic>
      <p:sp>
        <p:nvSpPr>
          <p:cNvPr id="7" name="TextBox 6"/>
          <p:cNvSpPr txBox="1"/>
          <p:nvPr/>
        </p:nvSpPr>
        <p:spPr>
          <a:xfrm>
            <a:off x="7512456" y="5815203"/>
            <a:ext cx="2735044" cy="369332"/>
          </a:xfrm>
          <a:prstGeom prst="rect">
            <a:avLst/>
          </a:prstGeom>
          <a:noFill/>
        </p:spPr>
        <p:txBody>
          <a:bodyPr wrap="none" rtlCol="0">
            <a:spAutoFit/>
          </a:bodyPr>
          <a:lstStyle/>
          <a:p>
            <a:r>
              <a:rPr lang="en-GB" dirty="0">
                <a:latin typeface="Century Gothic" panose="020B0502020202020204" pitchFamily="34" charset="0"/>
              </a:rPr>
              <a:t>(Image: </a:t>
            </a:r>
            <a:r>
              <a:rPr lang="en-GB" dirty="0">
                <a:latin typeface="Century Gothic" panose="020B0502020202020204" pitchFamily="34" charset="0"/>
              </a:rPr>
              <a:t>Conseil</a:t>
            </a:r>
            <a:r>
              <a:rPr lang="en-GB" dirty="0">
                <a:latin typeface="Century Gothic" panose="020B0502020202020204" pitchFamily="34" charset="0"/>
              </a:rPr>
              <a:t> </a:t>
            </a:r>
            <a:r>
              <a:rPr lang="en-GB" dirty="0" smtClean="0">
                <a:latin typeface="Century Gothic" panose="020B0502020202020204" pitchFamily="34" charset="0"/>
              </a:rPr>
              <a:t>Sante</a:t>
            </a:r>
            <a:r>
              <a:rPr lang="en-GB" dirty="0" smtClean="0">
                <a:latin typeface="Century Gothic" panose="020B0502020202020204" pitchFamily="34" charset="0"/>
              </a:rPr>
              <a:t>)</a:t>
            </a:r>
            <a:endParaRPr lang="en-GB" dirty="0"/>
          </a:p>
        </p:txBody>
      </p:sp>
      <p:pic>
        <p:nvPicPr>
          <p:cNvPr id="8" name="Picture 7"/>
          <p:cNvPicPr>
            <a:picLocks noChangeAspect="1"/>
          </p:cNvPicPr>
          <p:nvPr/>
        </p:nvPicPr>
        <p:blipFill>
          <a:blip r:embed="rId4"/>
          <a:stretch>
            <a:fillRect/>
          </a:stretch>
        </p:blipFill>
        <p:spPr>
          <a:xfrm>
            <a:off x="11299371" y="0"/>
            <a:ext cx="892629" cy="777113"/>
          </a:xfrm>
          <a:prstGeom prst="rect">
            <a:avLst/>
          </a:prstGeom>
        </p:spPr>
      </p:pic>
      <p:sp>
        <p:nvSpPr>
          <p:cNvPr id="10" name="TextBox 9">
            <a:extLst>
              <a:ext uri="{FF2B5EF4-FFF2-40B4-BE49-F238E27FC236}">
                <a16:creationId xmlns:a16="http://schemas.microsoft.com/office/drawing/2014/main" id="{1AC66696-1C29-7ED7-0D2F-0E8F8141C4BE}"/>
              </a:ext>
            </a:extLst>
          </p:cNvPr>
          <p:cNvSpPr txBox="1"/>
          <p:nvPr/>
        </p:nvSpPr>
        <p:spPr>
          <a:xfrm>
            <a:off x="405865" y="6386011"/>
            <a:ext cx="7213965" cy="338554"/>
          </a:xfrm>
          <a:prstGeom prst="rect">
            <a:avLst/>
          </a:prstGeom>
          <a:solidFill>
            <a:srgbClr val="009999">
              <a:alpha val="40000"/>
            </a:srgbClr>
          </a:solidFill>
        </p:spPr>
        <p:txBody>
          <a:bodyPr wrap="square" rtlCol="0">
            <a:spAutoFit/>
          </a:bodyPr>
          <a:lstStyle/>
          <a:p>
            <a:r>
              <a:rPr lang="en-GB" sz="1600" b="1" dirty="0">
                <a:latin typeface="Century Gothic" panose="020B0502020202020204" pitchFamily="34" charset="0"/>
              </a:rPr>
              <a:t>Reproduced with permission from Sensory Modulation Brisbane, 2023</a:t>
            </a:r>
            <a:endParaRPr lang="en-GB" sz="1600" b="1" dirty="0"/>
          </a:p>
        </p:txBody>
      </p:sp>
    </p:spTree>
    <p:extLst>
      <p:ext uri="{BB962C8B-B14F-4D97-AF65-F5344CB8AC3E}">
        <p14:creationId xmlns:p14="http://schemas.microsoft.com/office/powerpoint/2010/main" val="249878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800" dirty="0"/>
              <a:t>INTEROCEPTION</a:t>
            </a:r>
          </a:p>
        </p:txBody>
      </p:sp>
      <p:sp>
        <p:nvSpPr>
          <p:cNvPr id="3" name="Slide Number Placeholder 2"/>
          <p:cNvSpPr>
            <a:spLocks noGrp="1"/>
          </p:cNvSpPr>
          <p:nvPr>
            <p:ph type="sldNum" sz="quarter" idx="4"/>
          </p:nvPr>
        </p:nvSpPr>
        <p:spPr/>
        <p:txBody>
          <a:bodyPr/>
          <a:lstStyle/>
          <a:p>
            <a:fld id="{C9398648-9D98-E340-B18B-19C0B8E6C365}" type="slidenum">
              <a:rPr lang="en-US" smtClean="0"/>
              <a:pPr/>
              <a:t>15</a:t>
            </a:fld>
            <a:endParaRPr lang="en-US" dirty="0"/>
          </a:p>
        </p:txBody>
      </p:sp>
      <p:sp>
        <p:nvSpPr>
          <p:cNvPr id="4" name="Content Placeholder 1"/>
          <p:cNvSpPr txBox="1">
            <a:spLocks/>
          </p:cNvSpPr>
          <p:nvPr/>
        </p:nvSpPr>
        <p:spPr>
          <a:xfrm>
            <a:off x="405865" y="1370327"/>
            <a:ext cx="6063515" cy="47332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848A8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848A8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848A8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848A8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848A8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Perception of the body’s internal state (hunger, thirst, breathing, heart rate, nausea, pain, toileting etc.)</a:t>
            </a:r>
          </a:p>
          <a:p>
            <a:r>
              <a:rPr lang="en-GB" dirty="0">
                <a:solidFill>
                  <a:schemeClr val="tx1"/>
                </a:solidFill>
              </a:rPr>
              <a:t>Internal sensations help to interpret and be aware of emotions</a:t>
            </a:r>
          </a:p>
          <a:p>
            <a:r>
              <a:rPr lang="en-GB" dirty="0">
                <a:solidFill>
                  <a:schemeClr val="tx1"/>
                </a:solidFill>
              </a:rPr>
              <a:t>Associated with learning, decision making, emotional awareness and regulation and alexithymia</a:t>
            </a:r>
          </a:p>
        </p:txBody>
      </p:sp>
      <p:pic>
        <p:nvPicPr>
          <p:cNvPr id="8" name="Picture 7"/>
          <p:cNvPicPr>
            <a:picLocks noChangeAspect="1"/>
          </p:cNvPicPr>
          <p:nvPr/>
        </p:nvPicPr>
        <p:blipFill>
          <a:blip r:embed="rId3"/>
          <a:stretch>
            <a:fillRect/>
          </a:stretch>
        </p:blipFill>
        <p:spPr>
          <a:xfrm>
            <a:off x="6636994" y="1370327"/>
            <a:ext cx="4879119" cy="4733293"/>
          </a:xfrm>
          <a:prstGeom prst="rect">
            <a:avLst/>
          </a:prstGeom>
        </p:spPr>
      </p:pic>
      <p:sp>
        <p:nvSpPr>
          <p:cNvPr id="7" name="TextBox 6"/>
          <p:cNvSpPr txBox="1"/>
          <p:nvPr/>
        </p:nvSpPr>
        <p:spPr>
          <a:xfrm>
            <a:off x="7467844" y="6410416"/>
            <a:ext cx="2392001" cy="369332"/>
          </a:xfrm>
          <a:prstGeom prst="rect">
            <a:avLst/>
          </a:prstGeom>
          <a:noFill/>
        </p:spPr>
        <p:txBody>
          <a:bodyPr wrap="none" rtlCol="0">
            <a:spAutoFit/>
          </a:bodyPr>
          <a:lstStyle/>
          <a:p>
            <a:r>
              <a:rPr lang="en-GB" dirty="0" smtClean="0">
                <a:latin typeface="Century Gothic" panose="020B0502020202020204" pitchFamily="34" charset="0"/>
              </a:rPr>
              <a:t>(Image: CBT4Panic)</a:t>
            </a:r>
            <a:endParaRPr lang="en-GB" dirty="0">
              <a:latin typeface="Century Gothic" panose="020B0502020202020204" pitchFamily="34" charset="0"/>
            </a:endParaRPr>
          </a:p>
        </p:txBody>
      </p:sp>
      <p:pic>
        <p:nvPicPr>
          <p:cNvPr id="9" name="Picture 8"/>
          <p:cNvPicPr>
            <a:picLocks noChangeAspect="1"/>
          </p:cNvPicPr>
          <p:nvPr/>
        </p:nvPicPr>
        <p:blipFill>
          <a:blip r:embed="rId4"/>
          <a:stretch>
            <a:fillRect/>
          </a:stretch>
        </p:blipFill>
        <p:spPr>
          <a:xfrm>
            <a:off x="11299371" y="0"/>
            <a:ext cx="892629" cy="777113"/>
          </a:xfrm>
          <a:prstGeom prst="rect">
            <a:avLst/>
          </a:prstGeom>
        </p:spPr>
      </p:pic>
      <p:sp>
        <p:nvSpPr>
          <p:cNvPr id="5" name="TextBox 4">
            <a:extLst>
              <a:ext uri="{FF2B5EF4-FFF2-40B4-BE49-F238E27FC236}">
                <a16:creationId xmlns:a16="http://schemas.microsoft.com/office/drawing/2014/main" id="{5A1CF8E7-3D6B-8D0D-0FEC-36C658FA663E}"/>
              </a:ext>
            </a:extLst>
          </p:cNvPr>
          <p:cNvSpPr txBox="1"/>
          <p:nvPr/>
        </p:nvSpPr>
        <p:spPr>
          <a:xfrm>
            <a:off x="1377167" y="6173092"/>
            <a:ext cx="3606983" cy="584775"/>
          </a:xfrm>
          <a:prstGeom prst="rect">
            <a:avLst/>
          </a:prstGeom>
          <a:solidFill>
            <a:srgbClr val="009999">
              <a:alpha val="40000"/>
            </a:srgbClr>
          </a:solidFill>
        </p:spPr>
        <p:txBody>
          <a:bodyPr wrap="square" rtlCol="0">
            <a:spAutoFit/>
          </a:bodyPr>
          <a:lstStyle/>
          <a:p>
            <a:pPr algn="ctr"/>
            <a:r>
              <a:rPr lang="en-GB" sz="1600" b="1" dirty="0">
                <a:latin typeface="Century Gothic" panose="020B0502020202020204" pitchFamily="34" charset="0"/>
              </a:rPr>
              <a:t>Reproduced with permission from </a:t>
            </a:r>
          </a:p>
          <a:p>
            <a:r>
              <a:rPr lang="en-GB" sz="1600" b="1" dirty="0">
                <a:latin typeface="Century Gothic" panose="020B0502020202020204" pitchFamily="34" charset="0"/>
              </a:rPr>
              <a:t>Sensory Modulation Brisbane, 2023</a:t>
            </a:r>
            <a:endParaRPr lang="en-GB" sz="1600" b="1" dirty="0"/>
          </a:p>
        </p:txBody>
      </p:sp>
    </p:spTree>
    <p:extLst>
      <p:ext uri="{BB962C8B-B14F-4D97-AF65-F5344CB8AC3E}">
        <p14:creationId xmlns:p14="http://schemas.microsoft.com/office/powerpoint/2010/main" val="1399038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60584FB-3325-A497-4ABC-49710F5F242B}"/>
              </a:ext>
            </a:extLst>
          </p:cNvPr>
          <p:cNvSpPr txBox="1"/>
          <p:nvPr/>
        </p:nvSpPr>
        <p:spPr>
          <a:xfrm>
            <a:off x="6229350" y="6118899"/>
            <a:ext cx="3665764" cy="584775"/>
          </a:xfrm>
          <a:prstGeom prst="rect">
            <a:avLst/>
          </a:prstGeom>
          <a:solidFill>
            <a:srgbClr val="009999">
              <a:alpha val="40000"/>
            </a:srgbClr>
          </a:solidFill>
        </p:spPr>
        <p:txBody>
          <a:bodyPr wrap="square" rtlCol="0">
            <a:spAutoFit/>
          </a:bodyPr>
          <a:lstStyle/>
          <a:p>
            <a:pPr algn="ctr"/>
            <a:r>
              <a:rPr lang="en-GB" sz="1600" b="1" dirty="0">
                <a:latin typeface="Century Gothic" panose="020B0502020202020204" pitchFamily="34" charset="0"/>
              </a:rPr>
              <a:t>Reproduced with permission from </a:t>
            </a:r>
          </a:p>
          <a:p>
            <a:pPr algn="ctr"/>
            <a:r>
              <a:rPr lang="en-GB" sz="1600" b="1" dirty="0">
                <a:latin typeface="Century Gothic" panose="020B0502020202020204" pitchFamily="34" charset="0"/>
              </a:rPr>
              <a:t>Sensory Modulation Brisbane, 2023</a:t>
            </a:r>
            <a:endParaRPr lang="en-GB" sz="1600" b="1" dirty="0"/>
          </a:p>
        </p:txBody>
      </p:sp>
      <p:sp>
        <p:nvSpPr>
          <p:cNvPr id="2" name="Title 1"/>
          <p:cNvSpPr>
            <a:spLocks noGrp="1"/>
          </p:cNvSpPr>
          <p:nvPr>
            <p:ph type="title"/>
          </p:nvPr>
        </p:nvSpPr>
        <p:spPr/>
        <p:txBody>
          <a:bodyPr>
            <a:noAutofit/>
          </a:bodyPr>
          <a:lstStyle/>
          <a:p>
            <a:r>
              <a:rPr lang="en-GB" sz="4800" dirty="0"/>
              <a:t>VESTIBULAR</a:t>
            </a:r>
          </a:p>
        </p:txBody>
      </p:sp>
      <p:sp>
        <p:nvSpPr>
          <p:cNvPr id="3" name="Slide Number Placeholder 2"/>
          <p:cNvSpPr>
            <a:spLocks noGrp="1"/>
          </p:cNvSpPr>
          <p:nvPr>
            <p:ph type="sldNum" sz="quarter" idx="4"/>
          </p:nvPr>
        </p:nvSpPr>
        <p:spPr/>
        <p:txBody>
          <a:bodyPr/>
          <a:lstStyle/>
          <a:p>
            <a:fld id="{C9398648-9D98-E340-B18B-19C0B8E6C365}" type="slidenum">
              <a:rPr lang="en-US" smtClean="0"/>
              <a:pPr/>
              <a:t>16</a:t>
            </a:fld>
            <a:endParaRPr lang="en-US" dirty="0"/>
          </a:p>
        </p:txBody>
      </p:sp>
      <p:sp>
        <p:nvSpPr>
          <p:cNvPr id="4" name="Content Placeholder 1"/>
          <p:cNvSpPr txBox="1">
            <a:spLocks/>
          </p:cNvSpPr>
          <p:nvPr/>
        </p:nvSpPr>
        <p:spPr>
          <a:xfrm>
            <a:off x="576313" y="1297497"/>
            <a:ext cx="5309135" cy="19143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848A8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848A8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848A8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848A8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848A8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chemeClr val="tx1"/>
                </a:solidFill>
              </a:rPr>
              <a:t>Movement sense:</a:t>
            </a:r>
          </a:p>
          <a:p>
            <a:pPr lvl="1"/>
            <a:r>
              <a:rPr lang="en-GB" sz="2000" dirty="0">
                <a:solidFill>
                  <a:schemeClr val="tx1"/>
                </a:solidFill>
              </a:rPr>
              <a:t>Head position</a:t>
            </a:r>
          </a:p>
          <a:p>
            <a:pPr lvl="1"/>
            <a:r>
              <a:rPr lang="en-GB" sz="2000" dirty="0">
                <a:solidFill>
                  <a:schemeClr val="tx1"/>
                </a:solidFill>
              </a:rPr>
              <a:t>Speed</a:t>
            </a:r>
          </a:p>
          <a:p>
            <a:pPr lvl="1"/>
            <a:r>
              <a:rPr lang="en-GB" sz="2000" dirty="0">
                <a:solidFill>
                  <a:schemeClr val="tx1"/>
                </a:solidFill>
              </a:rPr>
              <a:t>Gravity</a:t>
            </a:r>
          </a:p>
          <a:p>
            <a:pPr lvl="1"/>
            <a:r>
              <a:rPr lang="en-GB" sz="2000" dirty="0">
                <a:solidFill>
                  <a:schemeClr val="tx1"/>
                </a:solidFill>
              </a:rPr>
              <a:t>Detected in inner ear</a:t>
            </a:r>
          </a:p>
        </p:txBody>
      </p:sp>
      <p:sp>
        <p:nvSpPr>
          <p:cNvPr id="5" name="Content Placeholder 1"/>
          <p:cNvSpPr txBox="1">
            <a:spLocks/>
          </p:cNvSpPr>
          <p:nvPr/>
        </p:nvSpPr>
        <p:spPr>
          <a:xfrm>
            <a:off x="6229350" y="700982"/>
            <a:ext cx="5611228" cy="5231188"/>
          </a:xfrm>
          <a:prstGeom prst="rect">
            <a:avLst/>
          </a:prstGeom>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848A8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848A8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848A8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848A8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848A8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solidFill>
                  <a:schemeClr val="accent2"/>
                </a:solidFill>
              </a:rPr>
              <a:t>SENSORY MISSING/LOW IN REGISTRATION</a:t>
            </a:r>
            <a:endParaRPr lang="en-GB" sz="2000" dirty="0">
              <a:solidFill>
                <a:schemeClr val="tx1"/>
              </a:solidFill>
            </a:endParaRPr>
          </a:p>
          <a:p>
            <a:r>
              <a:rPr lang="en-GB" sz="2400" dirty="0">
                <a:solidFill>
                  <a:schemeClr val="tx1"/>
                </a:solidFill>
              </a:rPr>
              <a:t>Appears as clumsy, often falling over, tripping and losing balance. </a:t>
            </a:r>
          </a:p>
          <a:p>
            <a:r>
              <a:rPr lang="en-GB" sz="2400" dirty="0">
                <a:solidFill>
                  <a:schemeClr val="tx1"/>
                </a:solidFill>
              </a:rPr>
              <a:t>Looking at the floor while walking.</a:t>
            </a:r>
          </a:p>
          <a:p>
            <a:r>
              <a:rPr lang="en-GB" sz="2400" dirty="0">
                <a:solidFill>
                  <a:schemeClr val="tx1"/>
                </a:solidFill>
              </a:rPr>
              <a:t>Be able to spin in circles for a long time without becoming dizzy.</a:t>
            </a:r>
          </a:p>
          <a:p>
            <a:r>
              <a:rPr lang="en-GB" sz="2400" dirty="0">
                <a:solidFill>
                  <a:schemeClr val="tx1"/>
                </a:solidFill>
              </a:rPr>
              <a:t>Have a poor awareness of safety such as running into objects without noticing. </a:t>
            </a:r>
          </a:p>
          <a:p>
            <a:r>
              <a:rPr lang="en-GB" sz="2400" dirty="0">
                <a:solidFill>
                  <a:schemeClr val="tx1"/>
                </a:solidFill>
              </a:rPr>
              <a:t>Be unable to follow moving objects, such as cars with their eyes. </a:t>
            </a:r>
            <a:endParaRPr lang="en-GB" dirty="0">
              <a:solidFill>
                <a:schemeClr val="tx1"/>
              </a:solidFill>
            </a:endParaRPr>
          </a:p>
        </p:txBody>
      </p:sp>
      <p:pic>
        <p:nvPicPr>
          <p:cNvPr id="6" name="Picture 5"/>
          <p:cNvPicPr>
            <a:picLocks noChangeAspect="1"/>
          </p:cNvPicPr>
          <p:nvPr/>
        </p:nvPicPr>
        <p:blipFill>
          <a:blip r:embed="rId3"/>
          <a:stretch>
            <a:fillRect/>
          </a:stretch>
        </p:blipFill>
        <p:spPr>
          <a:xfrm>
            <a:off x="1064525" y="3195685"/>
            <a:ext cx="3285781" cy="3176814"/>
          </a:xfrm>
          <a:prstGeom prst="rect">
            <a:avLst/>
          </a:prstGeom>
        </p:spPr>
      </p:pic>
      <p:sp>
        <p:nvSpPr>
          <p:cNvPr id="8" name="TextBox 7"/>
          <p:cNvSpPr txBox="1"/>
          <p:nvPr/>
        </p:nvSpPr>
        <p:spPr>
          <a:xfrm>
            <a:off x="928647" y="6411287"/>
            <a:ext cx="2521844" cy="369332"/>
          </a:xfrm>
          <a:prstGeom prst="rect">
            <a:avLst/>
          </a:prstGeom>
          <a:noFill/>
        </p:spPr>
        <p:txBody>
          <a:bodyPr wrap="none" rtlCol="0">
            <a:spAutoFit/>
          </a:bodyPr>
          <a:lstStyle/>
          <a:p>
            <a:r>
              <a:rPr lang="en-GB" dirty="0">
                <a:latin typeface="Century Gothic" panose="020B0502020202020204" pitchFamily="34" charset="0"/>
              </a:rPr>
              <a:t>(Image: </a:t>
            </a:r>
            <a:r>
              <a:rPr lang="en-GB" dirty="0" smtClean="0">
                <a:latin typeface="Century Gothic" panose="020B0502020202020204" pitchFamily="34" charset="0"/>
              </a:rPr>
              <a:t>DizzyDoctor</a:t>
            </a:r>
            <a:r>
              <a:rPr lang="en-GB" dirty="0" smtClean="0">
                <a:latin typeface="Century Gothic" panose="020B0502020202020204" pitchFamily="34" charset="0"/>
              </a:rPr>
              <a:t>)</a:t>
            </a:r>
            <a:endParaRPr lang="en-GB" dirty="0">
              <a:latin typeface="Century Gothic" panose="020B0502020202020204" pitchFamily="34" charset="0"/>
            </a:endParaRPr>
          </a:p>
        </p:txBody>
      </p:sp>
      <p:pic>
        <p:nvPicPr>
          <p:cNvPr id="9" name="Picture 8"/>
          <p:cNvPicPr>
            <a:picLocks noChangeAspect="1"/>
          </p:cNvPicPr>
          <p:nvPr/>
        </p:nvPicPr>
        <p:blipFill>
          <a:blip r:embed="rId4"/>
          <a:stretch>
            <a:fillRect/>
          </a:stretch>
        </p:blipFill>
        <p:spPr>
          <a:xfrm>
            <a:off x="11299371" y="1"/>
            <a:ext cx="892629" cy="620486"/>
          </a:xfrm>
          <a:prstGeom prst="rect">
            <a:avLst/>
          </a:prstGeom>
        </p:spPr>
      </p:pic>
    </p:spTree>
    <p:extLst>
      <p:ext uri="{BB962C8B-B14F-4D97-AF65-F5344CB8AC3E}">
        <p14:creationId xmlns:p14="http://schemas.microsoft.com/office/powerpoint/2010/main" val="952054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3600" dirty="0"/>
              <a:t>SENSORY PROCESSING DIFFERENCES </a:t>
            </a:r>
            <a:br>
              <a:rPr lang="en-GB" sz="3600" dirty="0"/>
            </a:br>
            <a:r>
              <a:rPr lang="en-GB" sz="3600" dirty="0"/>
              <a:t>FOR EACH SENSE</a:t>
            </a:r>
          </a:p>
        </p:txBody>
      </p:sp>
      <p:sp>
        <p:nvSpPr>
          <p:cNvPr id="3" name="Slide Number Placeholder 2"/>
          <p:cNvSpPr>
            <a:spLocks noGrp="1"/>
          </p:cNvSpPr>
          <p:nvPr>
            <p:ph type="sldNum" sz="quarter" idx="4"/>
          </p:nvPr>
        </p:nvSpPr>
        <p:spPr/>
        <p:txBody>
          <a:bodyPr/>
          <a:lstStyle/>
          <a:p>
            <a:fld id="{C9398648-9D98-E340-B18B-19C0B8E6C365}" type="slidenum">
              <a:rPr lang="en-US" smtClean="0"/>
              <a:pPr/>
              <a:t>17</a:t>
            </a:fld>
            <a:endParaRPr lang="en-US" dirty="0"/>
          </a:p>
        </p:txBody>
      </p:sp>
      <p:graphicFrame>
        <p:nvGraphicFramePr>
          <p:cNvPr id="5" name="Diagram 4"/>
          <p:cNvGraphicFramePr/>
          <p:nvPr>
            <p:extLst>
              <p:ext uri="{D42A27DB-BD31-4B8C-83A1-F6EECF244321}">
                <p14:modId xmlns:p14="http://schemas.microsoft.com/office/powerpoint/2010/main" val="2906454273"/>
              </p:ext>
            </p:extLst>
          </p:nvPr>
        </p:nvGraphicFramePr>
        <p:xfrm>
          <a:off x="1472710" y="1569448"/>
          <a:ext cx="9246579" cy="4650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4197958" y="6406899"/>
            <a:ext cx="4258101" cy="369332"/>
          </a:xfrm>
          <a:prstGeom prst="rect">
            <a:avLst/>
          </a:prstGeom>
          <a:noFill/>
        </p:spPr>
        <p:txBody>
          <a:bodyPr wrap="square" rtlCol="0">
            <a:spAutoFit/>
          </a:bodyPr>
          <a:lstStyle/>
          <a:p>
            <a:r>
              <a:rPr lang="en-GB" dirty="0">
                <a:latin typeface="Century Gothic" panose="020B0502020202020204" pitchFamily="34" charset="0"/>
              </a:rPr>
              <a:t>(O’Sullivan &amp; Fitzgibbon, 2023)</a:t>
            </a:r>
            <a:endParaRPr lang="en-GB" dirty="0"/>
          </a:p>
        </p:txBody>
      </p:sp>
    </p:spTree>
    <p:extLst>
      <p:ext uri="{BB962C8B-B14F-4D97-AF65-F5344CB8AC3E}">
        <p14:creationId xmlns:p14="http://schemas.microsoft.com/office/powerpoint/2010/main" val="2402410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8951328" cy="580271"/>
          </a:xfrm>
        </p:spPr>
        <p:txBody>
          <a:bodyPr>
            <a:normAutofit fontScale="90000"/>
          </a:bodyPr>
          <a:lstStyle/>
          <a:p>
            <a:r>
              <a:rPr lang="en-GB" dirty="0"/>
              <a:t>DIFFERENT THRESHOLDS FOR DIFFERENT SENSES- </a:t>
            </a:r>
            <a:r>
              <a:rPr lang="en-GB" dirty="0">
                <a:solidFill>
                  <a:srgbClr val="00B050"/>
                </a:solidFill>
              </a:rPr>
              <a:t>UNIQUE</a:t>
            </a:r>
            <a:r>
              <a:rPr lang="en-GB" dirty="0"/>
              <a:t> is an understatement!</a:t>
            </a:r>
          </a:p>
        </p:txBody>
      </p:sp>
      <p:sp>
        <p:nvSpPr>
          <p:cNvPr id="3" name="Slide Number Placeholder 2"/>
          <p:cNvSpPr>
            <a:spLocks noGrp="1"/>
          </p:cNvSpPr>
          <p:nvPr>
            <p:ph type="sldNum" sz="quarter" idx="4"/>
          </p:nvPr>
        </p:nvSpPr>
        <p:spPr/>
        <p:txBody>
          <a:bodyPr/>
          <a:lstStyle/>
          <a:p>
            <a:fld id="{C9398648-9D98-E340-B18B-19C0B8E6C365}" type="slidenum">
              <a:rPr lang="en-US" smtClean="0"/>
              <a:pPr/>
              <a:t>18</a:t>
            </a:fld>
            <a:endParaRPr lang="en-US" dirty="0"/>
          </a:p>
        </p:txBody>
      </p:sp>
      <p:sp>
        <p:nvSpPr>
          <p:cNvPr id="4" name="Content Placeholder 1"/>
          <p:cNvSpPr txBox="1">
            <a:spLocks/>
          </p:cNvSpPr>
          <p:nvPr/>
        </p:nvSpPr>
        <p:spPr>
          <a:xfrm>
            <a:off x="838200" y="1879632"/>
            <a:ext cx="938645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848A8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848A8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848A8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848A8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848A8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Can, for example, be a seeker for touch, but sensitive to movement/vestibular and proprioception</a:t>
            </a:r>
          </a:p>
          <a:p>
            <a:r>
              <a:rPr lang="en-GB" dirty="0">
                <a:solidFill>
                  <a:schemeClr val="tx1"/>
                </a:solidFill>
              </a:rPr>
              <a:t>Can fluctuate between two extremes</a:t>
            </a:r>
          </a:p>
          <a:p>
            <a:r>
              <a:rPr lang="en-GB" dirty="0">
                <a:solidFill>
                  <a:schemeClr val="tx1"/>
                </a:solidFill>
              </a:rPr>
              <a:t>Can be impacted by trauma, physical difficulties and stress</a:t>
            </a:r>
          </a:p>
          <a:p>
            <a:r>
              <a:rPr lang="en-GB" dirty="0">
                <a:solidFill>
                  <a:schemeClr val="tx1"/>
                </a:solidFill>
              </a:rPr>
              <a:t>Can impact life and how one goes about their activities of daily living</a:t>
            </a:r>
          </a:p>
          <a:p>
            <a:endParaRPr lang="en-GB" dirty="0">
              <a:solidFill>
                <a:schemeClr val="tx1"/>
              </a:solidFill>
            </a:endParaRPr>
          </a:p>
          <a:p>
            <a:endParaRPr lang="en-GB" dirty="0">
              <a:solidFill>
                <a:schemeClr val="tx1"/>
              </a:solidFill>
            </a:endParaRPr>
          </a:p>
          <a:p>
            <a:endParaRPr lang="en-GB" dirty="0">
              <a:solidFill>
                <a:schemeClr val="tx1"/>
              </a:solidFill>
            </a:endParaRPr>
          </a:p>
        </p:txBody>
      </p:sp>
      <p:pic>
        <p:nvPicPr>
          <p:cNvPr id="5" name="Picture 4"/>
          <p:cNvPicPr>
            <a:picLocks noChangeAspect="1"/>
          </p:cNvPicPr>
          <p:nvPr/>
        </p:nvPicPr>
        <p:blipFill>
          <a:blip r:embed="rId2"/>
          <a:stretch>
            <a:fillRect/>
          </a:stretch>
        </p:blipFill>
        <p:spPr>
          <a:xfrm rot="20275688">
            <a:off x="9041620" y="816520"/>
            <a:ext cx="2932409" cy="2717049"/>
          </a:xfrm>
          <a:prstGeom prst="rect">
            <a:avLst/>
          </a:prstGeom>
        </p:spPr>
      </p:pic>
      <p:sp>
        <p:nvSpPr>
          <p:cNvPr id="7" name="TextBox 6">
            <a:extLst>
              <a:ext uri="{FF2B5EF4-FFF2-40B4-BE49-F238E27FC236}">
                <a16:creationId xmlns:a16="http://schemas.microsoft.com/office/drawing/2014/main" id="{E24B186C-1DA7-C451-8BEC-831080A3D971}"/>
              </a:ext>
            </a:extLst>
          </p:cNvPr>
          <p:cNvSpPr txBox="1"/>
          <p:nvPr/>
        </p:nvSpPr>
        <p:spPr>
          <a:xfrm>
            <a:off x="1706881" y="6369638"/>
            <a:ext cx="7213965" cy="338554"/>
          </a:xfrm>
          <a:prstGeom prst="rect">
            <a:avLst/>
          </a:prstGeom>
          <a:solidFill>
            <a:srgbClr val="009999">
              <a:alpha val="40000"/>
            </a:srgbClr>
          </a:solidFill>
        </p:spPr>
        <p:txBody>
          <a:bodyPr wrap="square" rtlCol="0">
            <a:spAutoFit/>
          </a:bodyPr>
          <a:lstStyle/>
          <a:p>
            <a:r>
              <a:rPr lang="en-GB" sz="1600" b="1" dirty="0">
                <a:latin typeface="Century Gothic" panose="020B0502020202020204" pitchFamily="34" charset="0"/>
              </a:rPr>
              <a:t>Reproduced with permission from Sensory Modulation Brisbane, 2023</a:t>
            </a:r>
            <a:endParaRPr lang="en-GB" sz="1600" b="1" dirty="0"/>
          </a:p>
        </p:txBody>
      </p:sp>
    </p:spTree>
    <p:extLst>
      <p:ext uri="{BB962C8B-B14F-4D97-AF65-F5344CB8AC3E}">
        <p14:creationId xmlns:p14="http://schemas.microsoft.com/office/powerpoint/2010/main" val="289570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LET’S EXPLORE OUR SENSORY PREFERENCES</a:t>
            </a:r>
          </a:p>
        </p:txBody>
      </p:sp>
      <p:sp>
        <p:nvSpPr>
          <p:cNvPr id="3" name="Slide Number Placeholder 2"/>
          <p:cNvSpPr>
            <a:spLocks noGrp="1"/>
          </p:cNvSpPr>
          <p:nvPr>
            <p:ph type="sldNum" sz="quarter" idx="4"/>
          </p:nvPr>
        </p:nvSpPr>
        <p:spPr/>
        <p:txBody>
          <a:bodyPr/>
          <a:lstStyle/>
          <a:p>
            <a:fld id="{C9398648-9D98-E340-B18B-19C0B8E6C365}" type="slidenum">
              <a:rPr lang="en-US" smtClean="0"/>
              <a:pPr/>
              <a:t>19</a:t>
            </a:fld>
            <a:endParaRPr lang="en-US" dirty="0"/>
          </a:p>
        </p:txBody>
      </p:sp>
      <p:sp>
        <p:nvSpPr>
          <p:cNvPr id="4" name="Content Placeholder 1"/>
          <p:cNvSpPr txBox="1">
            <a:spLocks/>
          </p:cNvSpPr>
          <p:nvPr/>
        </p:nvSpPr>
        <p:spPr>
          <a:xfrm>
            <a:off x="1358537" y="1136469"/>
            <a:ext cx="9995263" cy="50945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848A8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848A8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848A8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848A8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848A8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solidFill>
                  <a:schemeClr val="tx1"/>
                </a:solidFill>
              </a:rPr>
              <a:t>Complete the sensory spiders</a:t>
            </a:r>
          </a:p>
          <a:p>
            <a:r>
              <a:rPr lang="en-GB" sz="3200" dirty="0">
                <a:solidFill>
                  <a:schemeClr val="tx1"/>
                </a:solidFill>
              </a:rPr>
              <a:t>First complete your signs of distress and triggers</a:t>
            </a:r>
          </a:p>
          <a:p>
            <a:r>
              <a:rPr lang="en-GB" sz="3200" dirty="0">
                <a:solidFill>
                  <a:schemeClr val="tx1"/>
                </a:solidFill>
              </a:rPr>
              <a:t>Make a note of what makes you feel;</a:t>
            </a:r>
          </a:p>
          <a:p>
            <a:pPr lvl="1"/>
            <a:r>
              <a:rPr lang="en-GB" sz="2800" dirty="0">
                <a:solidFill>
                  <a:schemeClr val="tx1"/>
                </a:solidFill>
              </a:rPr>
              <a:t>calm when stressed </a:t>
            </a:r>
          </a:p>
          <a:p>
            <a:pPr lvl="1"/>
            <a:r>
              <a:rPr lang="en-GB" sz="2800" dirty="0">
                <a:solidFill>
                  <a:schemeClr val="tx1"/>
                </a:solidFill>
              </a:rPr>
              <a:t>alert </a:t>
            </a:r>
          </a:p>
          <a:p>
            <a:pPr lvl="1"/>
            <a:r>
              <a:rPr lang="en-GB" sz="2800" dirty="0">
                <a:solidFill>
                  <a:schemeClr val="tx1"/>
                </a:solidFill>
              </a:rPr>
              <a:t>Under aroused (sleepy)</a:t>
            </a:r>
          </a:p>
          <a:p>
            <a:r>
              <a:rPr lang="en-GB" sz="3200" dirty="0">
                <a:solidFill>
                  <a:schemeClr val="tx1"/>
                </a:solidFill>
              </a:rPr>
              <a:t>Let’s compare our sensory needs and preferences to highlight our uniqueness</a:t>
            </a:r>
            <a:r>
              <a:rPr lang="en-GB" sz="3200" dirty="0" smtClean="0">
                <a:solidFill>
                  <a:schemeClr val="tx1"/>
                </a:solidFill>
              </a:rPr>
              <a:t>! </a:t>
            </a:r>
          </a:p>
          <a:p>
            <a:r>
              <a:rPr lang="en-GB" sz="3200" dirty="0" smtClean="0">
                <a:solidFill>
                  <a:schemeClr val="tx1"/>
                </a:solidFill>
              </a:rPr>
              <a:t>Explore different sensory tools on the table</a:t>
            </a:r>
            <a:endParaRPr lang="en-GB" sz="3200" dirty="0">
              <a:solidFill>
                <a:schemeClr val="tx1"/>
              </a:solidFill>
            </a:endParaRPr>
          </a:p>
          <a:p>
            <a:endParaRPr lang="en-GB" dirty="0">
              <a:solidFill>
                <a:schemeClr val="tx1"/>
              </a:solidFill>
            </a:endParaRPr>
          </a:p>
          <a:p>
            <a:endParaRPr lang="en-GB" dirty="0">
              <a:solidFill>
                <a:schemeClr val="tx1"/>
              </a:solidFill>
            </a:endParaRPr>
          </a:p>
        </p:txBody>
      </p:sp>
      <p:pic>
        <p:nvPicPr>
          <p:cNvPr id="5" name="Picture 4"/>
          <p:cNvPicPr>
            <a:picLocks noChangeAspect="1"/>
          </p:cNvPicPr>
          <p:nvPr/>
        </p:nvPicPr>
        <p:blipFill>
          <a:blip r:embed="rId3"/>
          <a:stretch>
            <a:fillRect/>
          </a:stretch>
        </p:blipFill>
        <p:spPr>
          <a:xfrm rot="16200000">
            <a:off x="10108923" y="1314394"/>
            <a:ext cx="2232692" cy="4179491"/>
          </a:xfrm>
          <a:prstGeom prst="rect">
            <a:avLst/>
          </a:prstGeom>
        </p:spPr>
      </p:pic>
    </p:spTree>
    <p:extLst>
      <p:ext uri="{BB962C8B-B14F-4D97-AF65-F5344CB8AC3E}">
        <p14:creationId xmlns:p14="http://schemas.microsoft.com/office/powerpoint/2010/main" val="352181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GB" dirty="0">
                <a:solidFill>
                  <a:schemeClr val="tx1"/>
                </a:solidFill>
              </a:rPr>
              <a:t>Rationale for training</a:t>
            </a:r>
          </a:p>
          <a:p>
            <a:r>
              <a:rPr lang="en-GB" dirty="0">
                <a:solidFill>
                  <a:schemeClr val="tx1"/>
                </a:solidFill>
              </a:rPr>
              <a:t>What are sensory strategies?</a:t>
            </a:r>
          </a:p>
          <a:p>
            <a:r>
              <a:rPr lang="en-GB" dirty="0">
                <a:solidFill>
                  <a:schemeClr val="tx1"/>
                </a:solidFill>
              </a:rPr>
              <a:t>What can sensory modulation help with?</a:t>
            </a:r>
          </a:p>
          <a:p>
            <a:r>
              <a:rPr lang="en-GB" dirty="0">
                <a:solidFill>
                  <a:schemeClr val="tx1"/>
                </a:solidFill>
              </a:rPr>
              <a:t>Benefits for staff?</a:t>
            </a:r>
          </a:p>
          <a:p>
            <a:r>
              <a:rPr lang="en-GB" dirty="0">
                <a:solidFill>
                  <a:schemeClr val="tx1"/>
                </a:solidFill>
              </a:rPr>
              <a:t>Exploring the senses using a ‘’sensory cap’’</a:t>
            </a:r>
          </a:p>
          <a:p>
            <a:r>
              <a:rPr lang="en-GB" dirty="0">
                <a:solidFill>
                  <a:schemeClr val="tx1"/>
                </a:solidFill>
              </a:rPr>
              <a:t>Sensory processing differences explained and explored</a:t>
            </a:r>
          </a:p>
          <a:p>
            <a:r>
              <a:rPr lang="en-GB" dirty="0">
                <a:solidFill>
                  <a:schemeClr val="tx1"/>
                </a:solidFill>
              </a:rPr>
              <a:t>Person, environment and occupation domains</a:t>
            </a:r>
          </a:p>
          <a:p>
            <a:r>
              <a:rPr lang="en-GB" dirty="0">
                <a:solidFill>
                  <a:schemeClr val="tx1"/>
                </a:solidFill>
              </a:rPr>
              <a:t>Modulation techniques</a:t>
            </a: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p:txBody>
      </p:sp>
      <p:sp>
        <p:nvSpPr>
          <p:cNvPr id="3" name="Title 2"/>
          <p:cNvSpPr>
            <a:spLocks noGrp="1"/>
          </p:cNvSpPr>
          <p:nvPr>
            <p:ph type="title"/>
          </p:nvPr>
        </p:nvSpPr>
        <p:spPr/>
        <p:txBody>
          <a:bodyPr/>
          <a:lstStyle/>
          <a:p>
            <a:r>
              <a:rPr lang="en-GB" dirty="0"/>
              <a:t>CONTENTS</a:t>
            </a:r>
          </a:p>
        </p:txBody>
      </p:sp>
      <p:sp>
        <p:nvSpPr>
          <p:cNvPr id="4" name="Slide Number Placeholder 3"/>
          <p:cNvSpPr>
            <a:spLocks noGrp="1"/>
          </p:cNvSpPr>
          <p:nvPr>
            <p:ph type="sldNum" sz="quarter" idx="4"/>
          </p:nvPr>
        </p:nvSpPr>
        <p:spPr/>
        <p:txBody>
          <a:bodyPr/>
          <a:lstStyle/>
          <a:p>
            <a:fld id="{C9398648-9D98-E340-B18B-19C0B8E6C365}" type="slidenum">
              <a:rPr lang="en-US" smtClean="0"/>
              <a:pPr/>
              <a:t>2</a:t>
            </a:fld>
            <a:endParaRPr lang="en-US" dirty="0"/>
          </a:p>
        </p:txBody>
      </p:sp>
    </p:spTree>
    <p:extLst>
      <p:ext uri="{BB962C8B-B14F-4D97-AF65-F5344CB8AC3E}">
        <p14:creationId xmlns:p14="http://schemas.microsoft.com/office/powerpoint/2010/main" val="2537087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9398648-9D98-E340-B18B-19C0B8E6C365}" type="slidenum">
              <a:rPr lang="en-US" smtClean="0"/>
              <a:pPr/>
              <a:t>20</a:t>
            </a:fld>
            <a:endParaRPr lang="en-US" dirty="0"/>
          </a:p>
        </p:txBody>
      </p:sp>
      <p:pic>
        <p:nvPicPr>
          <p:cNvPr id="4" name="Picture 3"/>
          <p:cNvPicPr/>
          <p:nvPr/>
        </p:nvPicPr>
        <p:blipFill rotWithShape="1">
          <a:blip r:embed="rId2"/>
          <a:srcRect l="44759" t="11227" r="22668" b="11859"/>
          <a:stretch/>
        </p:blipFill>
        <p:spPr bwMode="auto">
          <a:xfrm>
            <a:off x="500744" y="402771"/>
            <a:ext cx="4887686" cy="577941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srcRect l="44317" t="12606" r="22446" b="9596"/>
          <a:stretch/>
        </p:blipFill>
        <p:spPr bwMode="auto">
          <a:xfrm>
            <a:off x="5648106" y="543833"/>
            <a:ext cx="4751614" cy="5638348"/>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4"/>
          <a:stretch>
            <a:fillRect/>
          </a:stretch>
        </p:blipFill>
        <p:spPr>
          <a:xfrm>
            <a:off x="11299371" y="0"/>
            <a:ext cx="892629" cy="777113"/>
          </a:xfrm>
          <a:prstGeom prst="rect">
            <a:avLst/>
          </a:prstGeom>
        </p:spPr>
      </p:pic>
    </p:spTree>
    <p:extLst>
      <p:ext uri="{BB962C8B-B14F-4D97-AF65-F5344CB8AC3E}">
        <p14:creationId xmlns:p14="http://schemas.microsoft.com/office/powerpoint/2010/main" val="974231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203" y="1989210"/>
            <a:ext cx="3838011" cy="580271"/>
          </a:xfrm>
        </p:spPr>
        <p:txBody>
          <a:bodyPr>
            <a:normAutofit fontScale="90000"/>
          </a:bodyPr>
          <a:lstStyle/>
          <a:p>
            <a:r>
              <a:rPr lang="en-GB" dirty="0"/>
              <a:t>EXPLORING SENSORY NEEDS FURTHER; </a:t>
            </a:r>
            <a:r>
              <a:rPr lang="en-GB" dirty="0">
                <a:solidFill>
                  <a:schemeClr val="tx1"/>
                </a:solidFill>
              </a:rPr>
              <a:t>What sensory triggers are there?</a:t>
            </a:r>
          </a:p>
        </p:txBody>
      </p:sp>
      <p:sp>
        <p:nvSpPr>
          <p:cNvPr id="3" name="Slide Number Placeholder 2"/>
          <p:cNvSpPr>
            <a:spLocks noGrp="1"/>
          </p:cNvSpPr>
          <p:nvPr>
            <p:ph type="sldNum" sz="quarter" idx="4"/>
          </p:nvPr>
        </p:nvSpPr>
        <p:spPr/>
        <p:txBody>
          <a:bodyPr/>
          <a:lstStyle/>
          <a:p>
            <a:fld id="{C9398648-9D98-E340-B18B-19C0B8E6C365}" type="slidenum">
              <a:rPr lang="en-US" smtClean="0"/>
              <a:pPr/>
              <a:t>21</a:t>
            </a:fld>
            <a:endParaRPr lang="en-US" dirty="0"/>
          </a:p>
        </p:txBody>
      </p:sp>
      <p:graphicFrame>
        <p:nvGraphicFramePr>
          <p:cNvPr id="4" name="Diagram 3"/>
          <p:cNvGraphicFramePr/>
          <p:nvPr>
            <p:extLst>
              <p:ext uri="{D42A27DB-BD31-4B8C-83A1-F6EECF244321}">
                <p14:modId xmlns:p14="http://schemas.microsoft.com/office/powerpoint/2010/main" val="997544017"/>
              </p:ext>
            </p:extLst>
          </p:nvPr>
        </p:nvGraphicFramePr>
        <p:xfrm>
          <a:off x="3256767" y="365128"/>
          <a:ext cx="8695747" cy="5708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a:stretch>
            <a:fillRect/>
          </a:stretch>
        </p:blipFill>
        <p:spPr>
          <a:xfrm>
            <a:off x="11299371" y="0"/>
            <a:ext cx="892629" cy="777113"/>
          </a:xfrm>
          <a:prstGeom prst="rect">
            <a:avLst/>
          </a:prstGeom>
        </p:spPr>
      </p:pic>
    </p:spTree>
    <p:extLst>
      <p:ext uri="{BB962C8B-B14F-4D97-AF65-F5344CB8AC3E}">
        <p14:creationId xmlns:p14="http://schemas.microsoft.com/office/powerpoint/2010/main" val="3735774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7"/>
            <a:ext cx="10980761" cy="580271"/>
          </a:xfrm>
        </p:spPr>
        <p:txBody>
          <a:bodyPr>
            <a:normAutofit fontScale="90000"/>
          </a:bodyPr>
          <a:lstStyle/>
          <a:p>
            <a:r>
              <a:rPr lang="en-GB" dirty="0"/>
              <a:t>LET’S WATCH A VIDEO OF SOMEONE EXPERIENCING A SENSORY OVERLOAD</a:t>
            </a:r>
          </a:p>
        </p:txBody>
      </p:sp>
      <p:sp>
        <p:nvSpPr>
          <p:cNvPr id="3" name="Slide Number Placeholder 2"/>
          <p:cNvSpPr>
            <a:spLocks noGrp="1"/>
          </p:cNvSpPr>
          <p:nvPr>
            <p:ph type="sldNum" sz="quarter" idx="4"/>
          </p:nvPr>
        </p:nvSpPr>
        <p:spPr/>
        <p:txBody>
          <a:bodyPr/>
          <a:lstStyle/>
          <a:p>
            <a:fld id="{C9398648-9D98-E340-B18B-19C0B8E6C365}" type="slidenum">
              <a:rPr lang="en-US" smtClean="0"/>
              <a:pPr/>
              <a:t>22</a:t>
            </a:fld>
            <a:endParaRPr lang="en-US" dirty="0"/>
          </a:p>
        </p:txBody>
      </p:sp>
      <p:sp>
        <p:nvSpPr>
          <p:cNvPr id="4" name="Rectangle 3"/>
          <p:cNvSpPr/>
          <p:nvPr/>
        </p:nvSpPr>
        <p:spPr>
          <a:xfrm>
            <a:off x="966652" y="2223451"/>
            <a:ext cx="10974977" cy="1077218"/>
          </a:xfrm>
          <a:prstGeom prst="rect">
            <a:avLst/>
          </a:prstGeom>
        </p:spPr>
        <p:txBody>
          <a:bodyPr wrap="square">
            <a:spAutoFit/>
          </a:bodyPr>
          <a:lstStyle/>
          <a:p>
            <a:pPr>
              <a:spcAft>
                <a:spcPts val="0"/>
              </a:spcAft>
            </a:pPr>
            <a:r>
              <a:rPr lang="en-GB" sz="3200" u="sng" dirty="0">
                <a:solidFill>
                  <a:srgbClr val="0563C1"/>
                </a:solidFill>
                <a:latin typeface="Calibri" panose="020F0502020204030204" pitchFamily="34" charset="0"/>
                <a:ea typeface="Calibri" panose="020F0502020204030204" pitchFamily="34" charset="0"/>
                <a:hlinkClick r:id="rId2"/>
              </a:rPr>
              <a:t>https://www.parentingspecialneeds.org/article/experience-sensory-overload/</a:t>
            </a:r>
            <a:r>
              <a:rPr lang="en-GB" sz="3200" dirty="0">
                <a:latin typeface="Calibri" panose="020F0502020204030204" pitchFamily="34" charset="0"/>
                <a:ea typeface="Calibri" panose="020F0502020204030204" pitchFamily="34" charset="0"/>
              </a:rPr>
              <a:t> </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0628" y1="45024" x2="50628" y2="45024"/>
                        <a14:foregroundMark x1="33054" y1="66351" x2="33054" y2="66351"/>
                        <a14:foregroundMark x1="69038" y1="75829" x2="69038" y2="75829"/>
                        <a14:foregroundMark x1="54393" y1="77725" x2="54393" y2="77725"/>
                        <a14:foregroundMark x1="36820" y1="35545" x2="36820" y2="35545"/>
                        <a14:foregroundMark x1="39749" y1="48341" x2="37657" y2="48341"/>
                        <a14:foregroundMark x1="49791" y1="59242" x2="49791" y2="59242"/>
                        <a14:foregroundMark x1="59833" y1="61611" x2="59833" y2="61611"/>
                        <a14:foregroundMark x1="73222" y1="69668" x2="73222" y2="69668"/>
                        <a14:foregroundMark x1="81590" y1="79147" x2="81590" y2="79147"/>
                        <a14:foregroundMark x1="89121" y1="86730" x2="89121" y2="86730"/>
                        <a14:foregroundMark x1="92469" y1="88626" x2="92469" y2="88626"/>
                        <a14:foregroundMark x1="67782" y1="89100" x2="67782" y2="89100"/>
                        <a14:foregroundMark x1="33473" y1="87204" x2="33473" y2="87204"/>
                        <a14:foregroundMark x1="19247" y1="88626" x2="19247" y2="88626"/>
                        <a14:foregroundMark x1="11715" y1="88626" x2="11715" y2="88626"/>
                        <a14:foregroundMark x1="53556" y1="20853" x2="53556" y2="20853"/>
                        <a14:foregroundMark x1="51464" y1="15166" x2="51464" y2="15166"/>
                        <a14:foregroundMark x1="62762" y1="35545" x2="62762" y2="35545"/>
                        <a14:foregroundMark x1="71548" y1="49763" x2="71548" y2="49763"/>
                        <a14:foregroundMark x1="41004" y1="36493" x2="63598" y2="64455"/>
                      </a14:backgroundRemoval>
                    </a14:imgEffect>
                  </a14:imgLayer>
                </a14:imgProps>
              </a:ext>
            </a:extLst>
          </a:blip>
          <a:stretch>
            <a:fillRect/>
          </a:stretch>
        </p:blipFill>
        <p:spPr>
          <a:xfrm>
            <a:off x="5830592" y="3687996"/>
            <a:ext cx="2605633" cy="2300371"/>
          </a:xfrm>
          <a:prstGeom prst="rect">
            <a:avLst/>
          </a:prstGeom>
        </p:spPr>
      </p:pic>
      <p:sp>
        <p:nvSpPr>
          <p:cNvPr id="7" name="Rectangle 6"/>
          <p:cNvSpPr/>
          <p:nvPr/>
        </p:nvSpPr>
        <p:spPr>
          <a:xfrm>
            <a:off x="1084218" y="3930240"/>
            <a:ext cx="3845038" cy="2554545"/>
          </a:xfrm>
          <a:prstGeom prst="rect">
            <a:avLst/>
          </a:prstGeom>
          <a:solidFill>
            <a:schemeClr val="accent4"/>
          </a:solidFill>
        </p:spPr>
        <p:txBody>
          <a:bodyPr wrap="square">
            <a:spAutoFit/>
          </a:bodyPr>
          <a:lstStyle/>
          <a:p>
            <a:pPr>
              <a:spcAft>
                <a:spcPts val="0"/>
              </a:spcAft>
            </a:pPr>
            <a:r>
              <a:rPr lang="en-GB" sz="3200" b="1" dirty="0">
                <a:latin typeface="Calibri" panose="020F0502020204030204" pitchFamily="34" charset="0"/>
                <a:ea typeface="Calibri" panose="020F0502020204030204" pitchFamily="34" charset="0"/>
              </a:rPr>
              <a:t>Please step out if you have a sensory overload or sensitivity to loud and repetitive noise</a:t>
            </a:r>
            <a:r>
              <a:rPr lang="en-GB" sz="2800"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70046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782" y="2787262"/>
            <a:ext cx="9363891" cy="580271"/>
          </a:xfrm>
        </p:spPr>
        <p:txBody>
          <a:bodyPr>
            <a:noAutofit/>
          </a:bodyPr>
          <a:lstStyle/>
          <a:p>
            <a:r>
              <a:rPr lang="en-GB" sz="6000" dirty="0"/>
              <a:t>DEBRIEF AND THOUGHTS</a:t>
            </a:r>
          </a:p>
        </p:txBody>
      </p:sp>
      <p:sp>
        <p:nvSpPr>
          <p:cNvPr id="3" name="Slide Number Placeholder 2"/>
          <p:cNvSpPr>
            <a:spLocks noGrp="1"/>
          </p:cNvSpPr>
          <p:nvPr>
            <p:ph type="sldNum" sz="quarter" idx="4"/>
          </p:nvPr>
        </p:nvSpPr>
        <p:spPr/>
        <p:txBody>
          <a:bodyPr/>
          <a:lstStyle/>
          <a:p>
            <a:fld id="{C9398648-9D98-E340-B18B-19C0B8E6C365}" type="slidenum">
              <a:rPr lang="en-US" smtClean="0"/>
              <a:pPr/>
              <a:t>23</a:t>
            </a:fld>
            <a:endParaRPr lang="en-US" dirty="0"/>
          </a:p>
        </p:txBody>
      </p:sp>
      <p:pic>
        <p:nvPicPr>
          <p:cNvPr id="4" name="Picture 3"/>
          <p:cNvPicPr>
            <a:picLocks noChangeAspect="1"/>
          </p:cNvPicPr>
          <p:nvPr/>
        </p:nvPicPr>
        <p:blipFill>
          <a:blip r:embed="rId2"/>
          <a:stretch>
            <a:fillRect/>
          </a:stretch>
        </p:blipFill>
        <p:spPr>
          <a:xfrm>
            <a:off x="11299371" y="0"/>
            <a:ext cx="892629" cy="777113"/>
          </a:xfrm>
          <a:prstGeom prst="rect">
            <a:avLst/>
          </a:prstGeom>
        </p:spPr>
      </p:pic>
    </p:spTree>
    <p:extLst>
      <p:ext uri="{BB962C8B-B14F-4D97-AF65-F5344CB8AC3E}">
        <p14:creationId xmlns:p14="http://schemas.microsoft.com/office/powerpoint/2010/main" val="4193591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55262"/>
            <a:ext cx="10515600" cy="580271"/>
          </a:xfrm>
        </p:spPr>
        <p:txBody>
          <a:bodyPr>
            <a:noAutofit/>
          </a:bodyPr>
          <a:lstStyle/>
          <a:p>
            <a:r>
              <a:rPr lang="en-GB" sz="3200" dirty="0"/>
              <a:t>HOW WOULD WE OBSERVE SENSORY SENSITIVITY AND LOW REGISTRATION PER SENSE? IMPLICATIONS?</a:t>
            </a:r>
          </a:p>
        </p:txBody>
      </p:sp>
      <p:sp>
        <p:nvSpPr>
          <p:cNvPr id="3" name="Slide Number Placeholder 2"/>
          <p:cNvSpPr>
            <a:spLocks noGrp="1"/>
          </p:cNvSpPr>
          <p:nvPr>
            <p:ph type="sldNum" sz="quarter" idx="4"/>
          </p:nvPr>
        </p:nvSpPr>
        <p:spPr/>
        <p:txBody>
          <a:bodyPr/>
          <a:lstStyle/>
          <a:p>
            <a:fld id="{C9398648-9D98-E340-B18B-19C0B8E6C365}" type="slidenum">
              <a:rPr lang="en-US" smtClean="0"/>
              <a:pPr/>
              <a:t>24</a:t>
            </a:fld>
            <a:endParaRPr lang="en-US" dirty="0"/>
          </a:p>
        </p:txBody>
      </p:sp>
      <p:pic>
        <p:nvPicPr>
          <p:cNvPr id="4" name="Picture 3"/>
          <p:cNvPicPr>
            <a:picLocks noChangeAspect="1"/>
          </p:cNvPicPr>
          <p:nvPr/>
        </p:nvPicPr>
        <p:blipFill rotWithShape="1">
          <a:blip r:embed="rId3"/>
          <a:srcRect t="23039" b="23563"/>
          <a:stretch/>
        </p:blipFill>
        <p:spPr>
          <a:xfrm>
            <a:off x="666750" y="1791223"/>
            <a:ext cx="10858500" cy="3883068"/>
          </a:xfrm>
          <a:prstGeom prst="rect">
            <a:avLst/>
          </a:prstGeom>
        </p:spPr>
      </p:pic>
      <p:pic>
        <p:nvPicPr>
          <p:cNvPr id="6" name="Picture 5"/>
          <p:cNvPicPr>
            <a:picLocks noChangeAspect="1"/>
          </p:cNvPicPr>
          <p:nvPr/>
        </p:nvPicPr>
        <p:blipFill>
          <a:blip r:embed="rId4"/>
          <a:stretch>
            <a:fillRect/>
          </a:stretch>
        </p:blipFill>
        <p:spPr>
          <a:xfrm>
            <a:off x="11299371" y="0"/>
            <a:ext cx="892629" cy="777113"/>
          </a:xfrm>
          <a:prstGeom prst="rect">
            <a:avLst/>
          </a:prstGeom>
        </p:spPr>
      </p:pic>
    </p:spTree>
    <p:extLst>
      <p:ext uri="{BB962C8B-B14F-4D97-AF65-F5344CB8AC3E}">
        <p14:creationId xmlns:p14="http://schemas.microsoft.com/office/powerpoint/2010/main" val="3871190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9398648-9D98-E340-B18B-19C0B8E6C365}" type="slidenum">
              <a:rPr lang="en-US" smtClean="0"/>
              <a:pPr/>
              <a:t>25</a:t>
            </a:fld>
            <a:endParaRPr lang="en-US" dirty="0"/>
          </a:p>
        </p:txBody>
      </p:sp>
      <p:graphicFrame>
        <p:nvGraphicFramePr>
          <p:cNvPr id="4" name="Diagram 3"/>
          <p:cNvGraphicFramePr/>
          <p:nvPr/>
        </p:nvGraphicFramePr>
        <p:xfrm>
          <a:off x="1760702" y="1224936"/>
          <a:ext cx="8079334" cy="588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559559" y="365127"/>
            <a:ext cx="11177516" cy="580271"/>
          </a:xfrm>
        </p:spPr>
        <p:txBody>
          <a:bodyPr>
            <a:noAutofit/>
          </a:bodyPr>
          <a:lstStyle/>
          <a:p>
            <a:r>
              <a:rPr lang="en-GB" sz="3600" dirty="0"/>
              <a:t>HOW WOULD SENSORY PROCESSING DIFFICULTIES THIS AFFECT OCCUPATIONAL ENGAGEMENT?</a:t>
            </a:r>
          </a:p>
        </p:txBody>
      </p:sp>
      <p:pic>
        <p:nvPicPr>
          <p:cNvPr id="6" name="Picture 5"/>
          <p:cNvPicPr>
            <a:picLocks noChangeAspect="1"/>
          </p:cNvPicPr>
          <p:nvPr/>
        </p:nvPicPr>
        <p:blipFill>
          <a:blip r:embed="rId8"/>
          <a:stretch>
            <a:fillRect/>
          </a:stretch>
        </p:blipFill>
        <p:spPr>
          <a:xfrm>
            <a:off x="11404257" y="1"/>
            <a:ext cx="787743" cy="685800"/>
          </a:xfrm>
          <a:prstGeom prst="rect">
            <a:avLst/>
          </a:prstGeom>
        </p:spPr>
      </p:pic>
    </p:spTree>
    <p:extLst>
      <p:ext uri="{BB962C8B-B14F-4D97-AF65-F5344CB8AC3E}">
        <p14:creationId xmlns:p14="http://schemas.microsoft.com/office/powerpoint/2010/main" val="3372312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408" y="2093719"/>
            <a:ext cx="10515600" cy="580271"/>
          </a:xfrm>
        </p:spPr>
        <p:txBody>
          <a:bodyPr>
            <a:noAutofit/>
          </a:bodyPr>
          <a:lstStyle/>
          <a:p>
            <a:r>
              <a:rPr lang="en-GB" sz="4800" dirty="0"/>
              <a:t>Let’s identify some environmental triggers on our wards- together</a:t>
            </a:r>
          </a:p>
        </p:txBody>
      </p:sp>
      <p:sp>
        <p:nvSpPr>
          <p:cNvPr id="3" name="Slide Number Placeholder 2"/>
          <p:cNvSpPr>
            <a:spLocks noGrp="1"/>
          </p:cNvSpPr>
          <p:nvPr>
            <p:ph type="sldNum" sz="quarter" idx="4"/>
          </p:nvPr>
        </p:nvSpPr>
        <p:spPr/>
        <p:txBody>
          <a:bodyPr/>
          <a:lstStyle/>
          <a:p>
            <a:fld id="{C9398648-9D98-E340-B18B-19C0B8E6C365}" type="slidenum">
              <a:rPr lang="en-US" smtClean="0"/>
              <a:pPr/>
              <a:t>26</a:t>
            </a:fld>
            <a:endParaRPr lang="en-US" dirty="0"/>
          </a:p>
        </p:txBody>
      </p:sp>
      <p:pic>
        <p:nvPicPr>
          <p:cNvPr id="4" name="Picture 3"/>
          <p:cNvPicPr>
            <a:picLocks noChangeAspect="1"/>
          </p:cNvPicPr>
          <p:nvPr/>
        </p:nvPicPr>
        <p:blipFill>
          <a:blip r:embed="rId3"/>
          <a:stretch>
            <a:fillRect/>
          </a:stretch>
        </p:blipFill>
        <p:spPr>
          <a:xfrm>
            <a:off x="11299371" y="0"/>
            <a:ext cx="892629" cy="777113"/>
          </a:xfrm>
          <a:prstGeom prst="rect">
            <a:avLst/>
          </a:prstGeom>
        </p:spPr>
      </p:pic>
    </p:spTree>
    <p:extLst>
      <p:ext uri="{BB962C8B-B14F-4D97-AF65-F5344CB8AC3E}">
        <p14:creationId xmlns:p14="http://schemas.microsoft.com/office/powerpoint/2010/main" val="2892728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634" y="365127"/>
            <a:ext cx="11029166" cy="580271"/>
          </a:xfrm>
        </p:spPr>
        <p:txBody>
          <a:bodyPr>
            <a:normAutofit fontScale="90000"/>
          </a:bodyPr>
          <a:lstStyle/>
          <a:p>
            <a:r>
              <a:rPr lang="en-GB" dirty="0"/>
              <a:t>ENVIRONMENTAL SENSORY TRIGGERS</a:t>
            </a:r>
          </a:p>
        </p:txBody>
      </p:sp>
      <p:sp>
        <p:nvSpPr>
          <p:cNvPr id="3" name="Slide Number Placeholder 2"/>
          <p:cNvSpPr>
            <a:spLocks noGrp="1"/>
          </p:cNvSpPr>
          <p:nvPr>
            <p:ph type="sldNum" sz="quarter" idx="4"/>
          </p:nvPr>
        </p:nvSpPr>
        <p:spPr/>
        <p:txBody>
          <a:bodyPr/>
          <a:lstStyle/>
          <a:p>
            <a:fld id="{C9398648-9D98-E340-B18B-19C0B8E6C365}" type="slidenum">
              <a:rPr lang="en-US" smtClean="0"/>
              <a:pPr/>
              <a:t>27</a:t>
            </a:fld>
            <a:endParaRPr lang="en-US" dirty="0"/>
          </a:p>
        </p:txBody>
      </p:sp>
      <p:sp>
        <p:nvSpPr>
          <p:cNvPr id="5" name="TextBox 4"/>
          <p:cNvSpPr txBox="1"/>
          <p:nvPr/>
        </p:nvSpPr>
        <p:spPr>
          <a:xfrm>
            <a:off x="324634" y="1077238"/>
            <a:ext cx="2086978" cy="4493538"/>
          </a:xfrm>
          <a:prstGeom prst="rect">
            <a:avLst/>
          </a:prstGeom>
          <a:solidFill>
            <a:schemeClr val="accent6">
              <a:lumMod val="20000"/>
              <a:lumOff val="80000"/>
            </a:schemeClr>
          </a:solidFill>
        </p:spPr>
        <p:txBody>
          <a:bodyPr wrap="square" rtlCol="0">
            <a:spAutoFit/>
          </a:bodyPr>
          <a:lstStyle/>
          <a:p>
            <a:r>
              <a:rPr lang="en-GB" sz="2800" b="1" dirty="0">
                <a:latin typeface="Century Gothic" panose="020B0502020202020204" pitchFamily="34" charset="0"/>
              </a:rPr>
              <a:t>SOUND</a:t>
            </a:r>
          </a:p>
          <a:p>
            <a:pPr marL="285750" indent="-285750">
              <a:buFont typeface="Arial" panose="020B0604020202020204" pitchFamily="34" charset="0"/>
              <a:buChar char="•"/>
            </a:pPr>
            <a:r>
              <a:rPr lang="en-GB" sz="1600" dirty="0">
                <a:latin typeface="Century Gothic" panose="020B0502020202020204" pitchFamily="34" charset="0"/>
              </a:rPr>
              <a:t>Alarms, buzzes, phones</a:t>
            </a:r>
          </a:p>
          <a:p>
            <a:pPr marL="285750" indent="-285750">
              <a:buFont typeface="Arial" panose="020B0604020202020204" pitchFamily="34" charset="0"/>
              <a:buChar char="•"/>
            </a:pPr>
            <a:r>
              <a:rPr lang="en-GB" sz="1600" dirty="0">
                <a:latin typeface="Century Gothic" panose="020B0502020202020204" pitchFamily="34" charset="0"/>
              </a:rPr>
              <a:t>Trolleys, carts</a:t>
            </a:r>
          </a:p>
          <a:p>
            <a:pPr marL="285750" indent="-285750">
              <a:buFont typeface="Arial" panose="020B0604020202020204" pitchFamily="34" charset="0"/>
              <a:buChar char="•"/>
            </a:pPr>
            <a:r>
              <a:rPr lang="en-GB" sz="1600" dirty="0">
                <a:latin typeface="Century Gothic" panose="020B0502020202020204" pitchFamily="34" charset="0"/>
              </a:rPr>
              <a:t>Heavy doors opening and closing</a:t>
            </a:r>
          </a:p>
          <a:p>
            <a:pPr marL="285750" indent="-285750">
              <a:buFont typeface="Arial" panose="020B0604020202020204" pitchFamily="34" charset="0"/>
              <a:buChar char="•"/>
            </a:pPr>
            <a:r>
              <a:rPr lang="en-GB" sz="1600" dirty="0">
                <a:latin typeface="Century Gothic" panose="020B0502020202020204" pitchFamily="34" charset="0"/>
              </a:rPr>
              <a:t>TV volume/sounds</a:t>
            </a:r>
          </a:p>
          <a:p>
            <a:pPr marL="285750" indent="-285750">
              <a:buFont typeface="Arial" panose="020B0604020202020204" pitchFamily="34" charset="0"/>
              <a:buChar char="•"/>
            </a:pPr>
            <a:r>
              <a:rPr lang="en-GB" sz="1600" dirty="0">
                <a:latin typeface="Century Gothic" panose="020B0502020202020204" pitchFamily="34" charset="0"/>
              </a:rPr>
              <a:t>Patients shouting/crying/screaming etc. (incidents)</a:t>
            </a:r>
          </a:p>
          <a:p>
            <a:pPr marL="285750" indent="-285750">
              <a:buFont typeface="Arial" panose="020B0604020202020204" pitchFamily="34" charset="0"/>
              <a:buChar char="•"/>
            </a:pPr>
            <a:r>
              <a:rPr lang="en-GB" sz="1600" dirty="0">
                <a:latin typeface="Century Gothic" panose="020B0502020202020204" pitchFamily="34" charset="0"/>
              </a:rPr>
              <a:t>LACK of nature or familiar sounds</a:t>
            </a:r>
          </a:p>
          <a:p>
            <a:pPr marL="285750" indent="-285750">
              <a:buFont typeface="Arial" panose="020B0604020202020204" pitchFamily="34" charset="0"/>
              <a:buChar char="•"/>
            </a:pPr>
            <a:endParaRPr lang="en-GB" dirty="0">
              <a:latin typeface="Century Gothic" panose="020B0502020202020204" pitchFamily="34" charset="0"/>
            </a:endParaRPr>
          </a:p>
        </p:txBody>
      </p:sp>
      <p:sp>
        <p:nvSpPr>
          <p:cNvPr id="6" name="TextBox 5"/>
          <p:cNvSpPr txBox="1"/>
          <p:nvPr/>
        </p:nvSpPr>
        <p:spPr>
          <a:xfrm>
            <a:off x="6806158" y="1077238"/>
            <a:ext cx="2350368" cy="4893647"/>
          </a:xfrm>
          <a:prstGeom prst="rect">
            <a:avLst/>
          </a:prstGeom>
          <a:solidFill>
            <a:schemeClr val="accent2">
              <a:lumMod val="20000"/>
              <a:lumOff val="80000"/>
            </a:schemeClr>
          </a:solidFill>
        </p:spPr>
        <p:txBody>
          <a:bodyPr wrap="square" rtlCol="0">
            <a:spAutoFit/>
          </a:bodyPr>
          <a:lstStyle/>
          <a:p>
            <a:r>
              <a:rPr lang="en-GB" sz="2800" b="1" dirty="0">
                <a:latin typeface="Century Gothic" panose="020B0502020202020204" pitchFamily="34" charset="0"/>
              </a:rPr>
              <a:t>VESTIBULAR/MOVEMENT</a:t>
            </a:r>
          </a:p>
          <a:p>
            <a:pPr marL="285750" indent="-285750">
              <a:buFont typeface="Arial" panose="020B0604020202020204" pitchFamily="34" charset="0"/>
              <a:buChar char="•"/>
            </a:pPr>
            <a:r>
              <a:rPr lang="en-GB" sz="1600" dirty="0">
                <a:latin typeface="Century Gothic" panose="020B0502020202020204" pitchFamily="34" charset="0"/>
              </a:rPr>
              <a:t>Decreased opportunity for physical activities; exercise or incidental activities (gardening, shopping, laundry, cleaning)</a:t>
            </a:r>
          </a:p>
          <a:p>
            <a:pPr marL="285750" indent="-285750">
              <a:buFont typeface="Arial" panose="020B0604020202020204" pitchFamily="34" charset="0"/>
              <a:buChar char="•"/>
            </a:pPr>
            <a:r>
              <a:rPr lang="en-GB" sz="1600" dirty="0">
                <a:latin typeface="Century Gothic" panose="020B0502020202020204" pitchFamily="34" charset="0"/>
              </a:rPr>
              <a:t>Concerns about how movement is perceived in the ward- sign of escalation or is it a self-management strategies?</a:t>
            </a:r>
          </a:p>
        </p:txBody>
      </p:sp>
      <p:sp>
        <p:nvSpPr>
          <p:cNvPr id="7" name="TextBox 6"/>
          <p:cNvSpPr txBox="1"/>
          <p:nvPr/>
        </p:nvSpPr>
        <p:spPr>
          <a:xfrm>
            <a:off x="4619324" y="1077238"/>
            <a:ext cx="2093933" cy="2985433"/>
          </a:xfrm>
          <a:prstGeom prst="rect">
            <a:avLst/>
          </a:prstGeom>
          <a:solidFill>
            <a:schemeClr val="accent5">
              <a:lumMod val="20000"/>
              <a:lumOff val="80000"/>
            </a:schemeClr>
          </a:solidFill>
        </p:spPr>
        <p:txBody>
          <a:bodyPr wrap="square" rtlCol="0">
            <a:spAutoFit/>
          </a:bodyPr>
          <a:lstStyle/>
          <a:p>
            <a:r>
              <a:rPr lang="en-GB" sz="2800" b="1" dirty="0">
                <a:latin typeface="Century Gothic" panose="020B0502020202020204" pitchFamily="34" charset="0"/>
              </a:rPr>
              <a:t>TOUCH</a:t>
            </a:r>
          </a:p>
          <a:p>
            <a:pPr marL="285750" indent="-285750">
              <a:buFont typeface="Arial" panose="020B0604020202020204" pitchFamily="34" charset="0"/>
              <a:buChar char="•"/>
            </a:pPr>
            <a:r>
              <a:rPr lang="en-GB" sz="1600" dirty="0">
                <a:latin typeface="Century Gothic" panose="020B0502020202020204" pitchFamily="34" charset="0"/>
              </a:rPr>
              <a:t>Temperature</a:t>
            </a:r>
          </a:p>
          <a:p>
            <a:pPr marL="285750" indent="-285750">
              <a:buFont typeface="Arial" panose="020B0604020202020204" pitchFamily="34" charset="0"/>
              <a:buChar char="•"/>
            </a:pPr>
            <a:r>
              <a:rPr lang="en-GB" sz="1600" dirty="0">
                <a:latin typeface="Century Gothic" panose="020B0502020202020204" pitchFamily="34" charset="0"/>
              </a:rPr>
              <a:t>Injection (alcohol swab, needle insertion, pain)</a:t>
            </a:r>
          </a:p>
          <a:p>
            <a:pPr marL="285750" indent="-285750">
              <a:buFont typeface="Arial" panose="020B0604020202020204" pitchFamily="34" charset="0"/>
              <a:buChar char="•"/>
            </a:pPr>
            <a:r>
              <a:rPr lang="en-GB" sz="1600" dirty="0">
                <a:latin typeface="Century Gothic" panose="020B0502020202020204" pitchFamily="34" charset="0"/>
              </a:rPr>
              <a:t>Swallowing tablets</a:t>
            </a:r>
          </a:p>
          <a:p>
            <a:pPr marL="285750" indent="-285750">
              <a:buFont typeface="Arial" panose="020B0604020202020204" pitchFamily="34" charset="0"/>
              <a:buChar char="•"/>
            </a:pPr>
            <a:r>
              <a:rPr lang="en-GB" sz="1600" dirty="0">
                <a:latin typeface="Century Gothic" panose="020B0502020202020204" pitchFamily="34" charset="0"/>
              </a:rPr>
              <a:t>Restraint and lack of consent for touch</a:t>
            </a:r>
          </a:p>
        </p:txBody>
      </p:sp>
      <p:sp>
        <p:nvSpPr>
          <p:cNvPr id="8" name="TextBox 7"/>
          <p:cNvSpPr txBox="1"/>
          <p:nvPr/>
        </p:nvSpPr>
        <p:spPr>
          <a:xfrm>
            <a:off x="2504513" y="1077238"/>
            <a:ext cx="2021910" cy="2739211"/>
          </a:xfrm>
          <a:prstGeom prst="rect">
            <a:avLst/>
          </a:prstGeom>
          <a:solidFill>
            <a:srgbClr val="CCCCFF"/>
          </a:solidFill>
        </p:spPr>
        <p:txBody>
          <a:bodyPr wrap="square" rtlCol="0">
            <a:spAutoFit/>
          </a:bodyPr>
          <a:lstStyle/>
          <a:p>
            <a:r>
              <a:rPr lang="en-GB" sz="2800" b="1" dirty="0">
                <a:latin typeface="Century Gothic" panose="020B0502020202020204" pitchFamily="34" charset="0"/>
              </a:rPr>
              <a:t>SMELL</a:t>
            </a:r>
          </a:p>
          <a:p>
            <a:pPr marL="285750" indent="-285750">
              <a:buFont typeface="Arial" panose="020B0604020202020204" pitchFamily="34" charset="0"/>
              <a:buChar char="•"/>
            </a:pPr>
            <a:r>
              <a:rPr lang="en-GB" sz="1600" dirty="0">
                <a:latin typeface="Century Gothic" panose="020B0502020202020204" pitchFamily="34" charset="0"/>
              </a:rPr>
              <a:t>Cleaning products</a:t>
            </a:r>
          </a:p>
          <a:p>
            <a:pPr marL="285750" indent="-285750">
              <a:buFont typeface="Arial" panose="020B0604020202020204" pitchFamily="34" charset="0"/>
              <a:buChar char="•"/>
            </a:pPr>
            <a:r>
              <a:rPr lang="en-GB" sz="1600" dirty="0">
                <a:latin typeface="Century Gothic" panose="020B0502020202020204" pitchFamily="34" charset="0"/>
              </a:rPr>
              <a:t>Food smell</a:t>
            </a:r>
          </a:p>
          <a:p>
            <a:pPr marL="285750" indent="-285750">
              <a:buFont typeface="Arial" panose="020B0604020202020204" pitchFamily="34" charset="0"/>
              <a:buChar char="•"/>
            </a:pPr>
            <a:r>
              <a:rPr lang="en-GB" sz="1600" dirty="0">
                <a:latin typeface="Century Gothic" panose="020B0502020202020204" pitchFamily="34" charset="0"/>
              </a:rPr>
              <a:t>Toilets</a:t>
            </a:r>
          </a:p>
          <a:p>
            <a:pPr marL="285750" indent="-285750">
              <a:buFont typeface="Arial" panose="020B0604020202020204" pitchFamily="34" charset="0"/>
              <a:buChar char="•"/>
            </a:pPr>
            <a:r>
              <a:rPr lang="en-GB" sz="1600" dirty="0">
                <a:latin typeface="Century Gothic" panose="020B0502020202020204" pitchFamily="34" charset="0"/>
              </a:rPr>
              <a:t>Body odour of self or others</a:t>
            </a:r>
          </a:p>
          <a:p>
            <a:pPr marL="285750" indent="-285750">
              <a:buFont typeface="Arial" panose="020B0604020202020204" pitchFamily="34" charset="0"/>
              <a:buChar char="•"/>
            </a:pPr>
            <a:r>
              <a:rPr lang="en-GB" sz="1600" dirty="0">
                <a:latin typeface="Century Gothic" panose="020B0502020202020204" pitchFamily="34" charset="0"/>
              </a:rPr>
              <a:t>Diffused scents</a:t>
            </a:r>
          </a:p>
          <a:p>
            <a:pPr marL="285750" indent="-285750">
              <a:buFont typeface="Arial" panose="020B0604020202020204" pitchFamily="34" charset="0"/>
              <a:buChar char="•"/>
            </a:pPr>
            <a:r>
              <a:rPr lang="en-GB" sz="1600" dirty="0">
                <a:latin typeface="Century Gothic" panose="020B0502020202020204" pitchFamily="34" charset="0"/>
              </a:rPr>
              <a:t>Perfume/aftershave</a:t>
            </a:r>
          </a:p>
        </p:txBody>
      </p:sp>
      <p:sp>
        <p:nvSpPr>
          <p:cNvPr id="9" name="TextBox 8"/>
          <p:cNvSpPr txBox="1"/>
          <p:nvPr/>
        </p:nvSpPr>
        <p:spPr>
          <a:xfrm>
            <a:off x="9254110" y="1059069"/>
            <a:ext cx="2099690" cy="3785652"/>
          </a:xfrm>
          <a:prstGeom prst="rect">
            <a:avLst/>
          </a:prstGeom>
          <a:solidFill>
            <a:schemeClr val="accent4">
              <a:lumMod val="20000"/>
              <a:lumOff val="80000"/>
            </a:schemeClr>
          </a:solidFill>
        </p:spPr>
        <p:txBody>
          <a:bodyPr wrap="square" rtlCol="0">
            <a:spAutoFit/>
          </a:bodyPr>
          <a:lstStyle/>
          <a:p>
            <a:r>
              <a:rPr lang="en-GB" sz="2800" b="1" dirty="0">
                <a:latin typeface="Century Gothic" panose="020B0502020202020204" pitchFamily="34" charset="0"/>
              </a:rPr>
              <a:t>SIGHT</a:t>
            </a:r>
          </a:p>
          <a:p>
            <a:pPr marL="285750" indent="-285750">
              <a:buFont typeface="Arial" panose="020B0604020202020204" pitchFamily="34" charset="0"/>
              <a:buChar char="•"/>
            </a:pPr>
            <a:r>
              <a:rPr lang="en-GB" sz="1600" dirty="0">
                <a:latin typeface="Century Gothic" panose="020B0502020202020204" pitchFamily="34" charset="0"/>
              </a:rPr>
              <a:t>Fluorescent lights</a:t>
            </a:r>
          </a:p>
          <a:p>
            <a:pPr marL="285750" indent="-285750">
              <a:buFont typeface="Arial" panose="020B0604020202020204" pitchFamily="34" charset="0"/>
              <a:buChar char="•"/>
            </a:pPr>
            <a:r>
              <a:rPr lang="en-GB" sz="1600" dirty="0">
                <a:latin typeface="Century Gothic" panose="020B0502020202020204" pitchFamily="34" charset="0"/>
              </a:rPr>
              <a:t>Lights at night during obs- torches</a:t>
            </a:r>
          </a:p>
          <a:p>
            <a:pPr marL="285750" indent="-285750">
              <a:buFont typeface="Arial" panose="020B0604020202020204" pitchFamily="34" charset="0"/>
              <a:buChar char="•"/>
            </a:pPr>
            <a:r>
              <a:rPr lang="en-GB" sz="1600" dirty="0">
                <a:latin typeface="Century Gothic" panose="020B0502020202020204" pitchFamily="34" charset="0"/>
              </a:rPr>
              <a:t>Shiny linoleum</a:t>
            </a:r>
          </a:p>
          <a:p>
            <a:pPr marL="285750" indent="-285750">
              <a:buFont typeface="Arial" panose="020B0604020202020204" pitchFamily="34" charset="0"/>
              <a:buChar char="•"/>
            </a:pPr>
            <a:r>
              <a:rPr lang="en-GB" sz="1600" dirty="0">
                <a:latin typeface="Century Gothic" panose="020B0502020202020204" pitchFamily="34" charset="0"/>
              </a:rPr>
              <a:t>The institution and furniture (clinical looking)</a:t>
            </a:r>
          </a:p>
          <a:p>
            <a:pPr marL="285750" indent="-285750">
              <a:buFont typeface="Arial" panose="020B0604020202020204" pitchFamily="34" charset="0"/>
              <a:buChar char="•"/>
            </a:pPr>
            <a:r>
              <a:rPr lang="en-GB" sz="1600" dirty="0">
                <a:latin typeface="Century Gothic" panose="020B0502020202020204" pitchFamily="34" charset="0"/>
              </a:rPr>
              <a:t>LACK of access to nature or familiar sight</a:t>
            </a:r>
            <a:r>
              <a:rPr lang="en-GB" dirty="0">
                <a:latin typeface="Century Gothic" panose="020B0502020202020204" pitchFamily="34" charset="0"/>
              </a:rPr>
              <a:t>s</a:t>
            </a:r>
          </a:p>
          <a:p>
            <a:pPr marL="285750" indent="-285750">
              <a:buFont typeface="Arial" panose="020B0604020202020204" pitchFamily="34" charset="0"/>
              <a:buChar char="•"/>
            </a:pPr>
            <a:endParaRPr lang="en-GB" dirty="0">
              <a:latin typeface="Century Gothic" panose="020B0502020202020204" pitchFamily="34" charset="0"/>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3977" b="96023" l="9408" r="89547"/>
                    </a14:imgEffect>
                  </a14:imgLayer>
                </a14:imgProps>
              </a:ext>
            </a:extLst>
          </a:blip>
          <a:stretch>
            <a:fillRect/>
          </a:stretch>
        </p:blipFill>
        <p:spPr>
          <a:xfrm>
            <a:off x="2150510" y="4037284"/>
            <a:ext cx="2801955" cy="1844227"/>
          </a:xfrm>
          <a:prstGeom prst="rect">
            <a:avLst/>
          </a:prstGeom>
        </p:spPr>
      </p:pic>
      <p:sp>
        <p:nvSpPr>
          <p:cNvPr id="12" name="TextBox 11"/>
          <p:cNvSpPr txBox="1"/>
          <p:nvPr/>
        </p:nvSpPr>
        <p:spPr>
          <a:xfrm>
            <a:off x="161794" y="6127733"/>
            <a:ext cx="4986403" cy="646331"/>
          </a:xfrm>
          <a:prstGeom prst="rect">
            <a:avLst/>
          </a:prstGeom>
          <a:solidFill>
            <a:schemeClr val="accent2">
              <a:lumMod val="60000"/>
              <a:lumOff val="40000"/>
            </a:schemeClr>
          </a:solidFill>
        </p:spPr>
        <p:txBody>
          <a:bodyPr wrap="square" rtlCol="0">
            <a:spAutoFit/>
          </a:bodyPr>
          <a:lstStyle/>
          <a:p>
            <a:r>
              <a:rPr lang="en-GB" sz="3600" b="1" dirty="0"/>
              <a:t>ENVIRONMENT ASPECTS</a:t>
            </a:r>
          </a:p>
        </p:txBody>
      </p:sp>
      <p:sp>
        <p:nvSpPr>
          <p:cNvPr id="4" name="TextBox 3">
            <a:extLst>
              <a:ext uri="{FF2B5EF4-FFF2-40B4-BE49-F238E27FC236}">
                <a16:creationId xmlns:a16="http://schemas.microsoft.com/office/drawing/2014/main" id="{1CA80E88-B880-124D-D2B6-C59885F301C5}"/>
              </a:ext>
            </a:extLst>
          </p:cNvPr>
          <p:cNvSpPr txBox="1"/>
          <p:nvPr/>
        </p:nvSpPr>
        <p:spPr>
          <a:xfrm>
            <a:off x="5859624" y="6127733"/>
            <a:ext cx="3817958" cy="584775"/>
          </a:xfrm>
          <a:prstGeom prst="rect">
            <a:avLst/>
          </a:prstGeom>
          <a:solidFill>
            <a:srgbClr val="009999">
              <a:alpha val="40000"/>
            </a:srgbClr>
          </a:solidFill>
        </p:spPr>
        <p:txBody>
          <a:bodyPr wrap="square" rtlCol="0">
            <a:spAutoFit/>
          </a:bodyPr>
          <a:lstStyle/>
          <a:p>
            <a:pPr algn="ctr"/>
            <a:r>
              <a:rPr lang="en-GB" sz="1600" b="1" dirty="0">
                <a:latin typeface="Century Gothic" panose="020B0502020202020204" pitchFamily="34" charset="0"/>
              </a:rPr>
              <a:t>Reproduced with permission from Sensory Modulation Brisbane, 2023</a:t>
            </a:r>
            <a:endParaRPr lang="en-GB" sz="1600" b="1" dirty="0"/>
          </a:p>
        </p:txBody>
      </p:sp>
    </p:spTree>
    <p:extLst>
      <p:ext uri="{BB962C8B-B14F-4D97-AF65-F5344CB8AC3E}">
        <p14:creationId xmlns:p14="http://schemas.microsoft.com/office/powerpoint/2010/main" val="2065053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941" y="1813301"/>
            <a:ext cx="9574316" cy="1305456"/>
          </a:xfrm>
        </p:spPr>
        <p:txBody>
          <a:bodyPr>
            <a:noAutofit/>
          </a:bodyPr>
          <a:lstStyle/>
          <a:p>
            <a:r>
              <a:rPr lang="en-GB" sz="3200" dirty="0">
                <a:solidFill>
                  <a:schemeClr val="tx1"/>
                </a:solidFill>
              </a:rPr>
              <a:t>Let’s identify which ward areas are alerting, calming or just right in terms of sensory triggers</a:t>
            </a:r>
            <a:br>
              <a:rPr lang="en-GB" sz="3200" dirty="0">
                <a:solidFill>
                  <a:schemeClr val="tx1"/>
                </a:solidFill>
              </a:rPr>
            </a:br>
            <a:r>
              <a:rPr lang="en-GB" sz="3200" dirty="0">
                <a:solidFill>
                  <a:schemeClr val="tx1"/>
                </a:solidFill>
              </a:rPr>
              <a:t/>
            </a:r>
            <a:br>
              <a:rPr lang="en-GB" sz="3200" dirty="0">
                <a:solidFill>
                  <a:schemeClr val="tx1"/>
                </a:solidFill>
              </a:rPr>
            </a:br>
            <a:r>
              <a:rPr lang="en-GB" sz="3200" dirty="0">
                <a:solidFill>
                  <a:schemeClr val="tx1"/>
                </a:solidFill>
              </a:rPr>
              <a:t>Then let us look at where we would find loud noise, smells, relaxation and busy areas</a:t>
            </a:r>
            <a:br>
              <a:rPr lang="en-GB" sz="3200" dirty="0">
                <a:solidFill>
                  <a:schemeClr val="tx1"/>
                </a:solidFill>
              </a:rPr>
            </a:br>
            <a:r>
              <a:rPr lang="en-GB" sz="3200" dirty="0">
                <a:solidFill>
                  <a:schemeClr val="tx1"/>
                </a:solidFill>
              </a:rPr>
              <a:t/>
            </a:r>
            <a:br>
              <a:rPr lang="en-GB" sz="3200" dirty="0">
                <a:solidFill>
                  <a:schemeClr val="tx1"/>
                </a:solidFill>
              </a:rPr>
            </a:br>
            <a:endParaRPr lang="en-GB" sz="3200" dirty="0">
              <a:solidFill>
                <a:schemeClr val="tx1"/>
              </a:solidFill>
            </a:endParaRPr>
          </a:p>
        </p:txBody>
      </p:sp>
      <p:sp>
        <p:nvSpPr>
          <p:cNvPr id="3" name="Slide Number Placeholder 2"/>
          <p:cNvSpPr>
            <a:spLocks noGrp="1"/>
          </p:cNvSpPr>
          <p:nvPr>
            <p:ph type="sldNum" sz="quarter" idx="4"/>
          </p:nvPr>
        </p:nvSpPr>
        <p:spPr/>
        <p:txBody>
          <a:bodyPr/>
          <a:lstStyle/>
          <a:p>
            <a:fld id="{C9398648-9D98-E340-B18B-19C0B8E6C365}" type="slidenum">
              <a:rPr lang="en-US" smtClean="0"/>
              <a:pPr/>
              <a:t>28</a:t>
            </a:fld>
            <a:endParaRPr lang="en-US" dirty="0"/>
          </a:p>
        </p:txBody>
      </p:sp>
      <p:sp>
        <p:nvSpPr>
          <p:cNvPr id="4" name="Rectangle 3"/>
          <p:cNvSpPr/>
          <p:nvPr/>
        </p:nvSpPr>
        <p:spPr>
          <a:xfrm>
            <a:off x="973941" y="550949"/>
            <a:ext cx="5811206" cy="769441"/>
          </a:xfrm>
          <a:prstGeom prst="rect">
            <a:avLst/>
          </a:prstGeom>
          <a:noFill/>
        </p:spPr>
        <p:txBody>
          <a:bodyPr wrap="none" lIns="91440" tIns="45720" rIns="91440" bIns="45720">
            <a:spAutoFit/>
          </a:bodyPr>
          <a:lstStyle/>
          <a:p>
            <a:pPr algn="ctr"/>
            <a:r>
              <a:rPr lang="en-US" sz="4400" b="1" cap="none" spc="0" dirty="0">
                <a:ln w="0"/>
                <a:solidFill>
                  <a:srgbClr val="0068A3"/>
                </a:solidFill>
                <a:effectLst>
                  <a:outerShdw blurRad="38100" dist="19050" dir="2700000" algn="tl" rotWithShape="0">
                    <a:schemeClr val="dk1">
                      <a:alpha val="40000"/>
                    </a:schemeClr>
                  </a:outerShdw>
                </a:effectLst>
                <a:latin typeface="Century Gothic" panose="020B0502020202020204" pitchFamily="34" charset="0"/>
              </a:rPr>
              <a:t>SENSORY HEAT MAPS</a:t>
            </a:r>
          </a:p>
        </p:txBody>
      </p:sp>
      <p:pic>
        <p:nvPicPr>
          <p:cNvPr id="5" name="Picture 4"/>
          <p:cNvPicPr>
            <a:picLocks noChangeAspect="1"/>
          </p:cNvPicPr>
          <p:nvPr/>
        </p:nvPicPr>
        <p:blipFill>
          <a:blip r:embed="rId3"/>
          <a:stretch>
            <a:fillRect/>
          </a:stretch>
        </p:blipFill>
        <p:spPr>
          <a:xfrm>
            <a:off x="11299371" y="0"/>
            <a:ext cx="892629" cy="777113"/>
          </a:xfrm>
          <a:prstGeom prst="rect">
            <a:avLst/>
          </a:prstGeom>
        </p:spPr>
      </p:pic>
    </p:spTree>
    <p:extLst>
      <p:ext uri="{BB962C8B-B14F-4D97-AF65-F5344CB8AC3E}">
        <p14:creationId xmlns:p14="http://schemas.microsoft.com/office/powerpoint/2010/main" val="3752157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SENSORY HEAT MAP EXAMPLE</a:t>
            </a:r>
          </a:p>
        </p:txBody>
      </p:sp>
      <p:sp>
        <p:nvSpPr>
          <p:cNvPr id="4" name="Slide Number Placeholder 3"/>
          <p:cNvSpPr>
            <a:spLocks noGrp="1"/>
          </p:cNvSpPr>
          <p:nvPr>
            <p:ph type="sldNum" sz="quarter" idx="4"/>
          </p:nvPr>
        </p:nvSpPr>
        <p:spPr/>
        <p:txBody>
          <a:bodyPr/>
          <a:lstStyle/>
          <a:p>
            <a:fld id="{C9398648-9D98-E340-B18B-19C0B8E6C365}" type="slidenum">
              <a:rPr lang="en-US" smtClean="0"/>
              <a:pPr/>
              <a:t>29</a:t>
            </a:fld>
            <a:endParaRPr lang="en-US" dirty="0"/>
          </a:p>
        </p:txBody>
      </p:sp>
      <p:pic>
        <p:nvPicPr>
          <p:cNvPr id="5" name="Picture 4"/>
          <p:cNvPicPr>
            <a:picLocks noChangeAspect="1"/>
          </p:cNvPicPr>
          <p:nvPr/>
        </p:nvPicPr>
        <p:blipFill rotWithShape="1">
          <a:blip r:embed="rId2"/>
          <a:srcRect l="28399" t="23621" r="13103" b="11714"/>
          <a:stretch/>
        </p:blipFill>
        <p:spPr>
          <a:xfrm>
            <a:off x="662013" y="1162814"/>
            <a:ext cx="9251381" cy="5193539"/>
          </a:xfrm>
          <a:prstGeom prst="rect">
            <a:avLst/>
          </a:prstGeom>
        </p:spPr>
      </p:pic>
      <p:pic>
        <p:nvPicPr>
          <p:cNvPr id="6" name="Picture 5"/>
          <p:cNvPicPr>
            <a:picLocks noChangeAspect="1"/>
          </p:cNvPicPr>
          <p:nvPr/>
        </p:nvPicPr>
        <p:blipFill rotWithShape="1">
          <a:blip r:embed="rId3"/>
          <a:srcRect l="48473" t="22664" r="28153" b="13173"/>
          <a:stretch/>
        </p:blipFill>
        <p:spPr>
          <a:xfrm rot="5400000">
            <a:off x="10116486" y="2339151"/>
            <a:ext cx="1396693" cy="2156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662013" y="1162814"/>
            <a:ext cx="1780936" cy="188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latin typeface="Century Gothic" panose="020B0502020202020204" pitchFamily="34" charset="0"/>
              </a:rPr>
              <a:t>PICU Ward sensory heat map</a:t>
            </a:r>
          </a:p>
        </p:txBody>
      </p:sp>
    </p:spTree>
    <p:extLst>
      <p:ext uri="{BB962C8B-B14F-4D97-AF65-F5344CB8AC3E}">
        <p14:creationId xmlns:p14="http://schemas.microsoft.com/office/powerpoint/2010/main" val="4291438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9816" y="1476510"/>
            <a:ext cx="10335017" cy="4675115"/>
          </a:xfrm>
        </p:spPr>
        <p:txBody>
          <a:bodyPr>
            <a:noAutofit/>
          </a:bodyPr>
          <a:lstStyle/>
          <a:p>
            <a:r>
              <a:rPr lang="en-GB" sz="2400" b="1" dirty="0">
                <a:solidFill>
                  <a:schemeClr val="tx1"/>
                </a:solidFill>
              </a:rPr>
              <a:t>Evidence- based practice </a:t>
            </a:r>
            <a:r>
              <a:rPr lang="en-GB" sz="2400" dirty="0">
                <a:solidFill>
                  <a:schemeClr val="tx1"/>
                </a:solidFill>
              </a:rPr>
              <a:t>in supporting service users in distress to decrease incidents of violence and aggression on the ward</a:t>
            </a:r>
          </a:p>
          <a:p>
            <a:r>
              <a:rPr lang="en-GB" sz="2400" b="1" dirty="0">
                <a:solidFill>
                  <a:schemeClr val="tx1"/>
                </a:solidFill>
              </a:rPr>
              <a:t>Sensory QI implemented </a:t>
            </a:r>
          </a:p>
          <a:p>
            <a:pPr lvl="1"/>
            <a:r>
              <a:rPr lang="en-GB" sz="2000" dirty="0">
                <a:solidFill>
                  <a:schemeClr val="tx1"/>
                </a:solidFill>
              </a:rPr>
              <a:t>Sensory QI’s are being piloted across all acute and PICU hospitals, led by OT departments, to improve quality of care, decrease incidents of violence and aggression, improve therapeutic relationships between staff and service users as well as the overall care environments</a:t>
            </a:r>
          </a:p>
          <a:p>
            <a:pPr lvl="2"/>
            <a:r>
              <a:rPr lang="en-GB" sz="1800" dirty="0">
                <a:solidFill>
                  <a:schemeClr val="tx1"/>
                </a:solidFill>
              </a:rPr>
              <a:t>At Godden Green the QI showed decreased incidents of violence and aggression over May- August 2023.</a:t>
            </a:r>
          </a:p>
          <a:p>
            <a:r>
              <a:rPr lang="en-GB" sz="2400" b="1" dirty="0">
                <a:solidFill>
                  <a:schemeClr val="tx1"/>
                </a:solidFill>
              </a:rPr>
              <a:t>Staff training and support </a:t>
            </a:r>
            <a:r>
              <a:rPr lang="en-GB" sz="2400" dirty="0">
                <a:solidFill>
                  <a:schemeClr val="tx1"/>
                </a:solidFill>
              </a:rPr>
              <a:t>in managing signs of distress and subsequent challenging behaviours using a non-medical model</a:t>
            </a:r>
          </a:p>
          <a:p>
            <a:r>
              <a:rPr lang="en-GB" sz="2400" b="1" dirty="0">
                <a:solidFill>
                  <a:schemeClr val="tx1"/>
                </a:solidFill>
              </a:rPr>
              <a:t>Skills development </a:t>
            </a:r>
            <a:r>
              <a:rPr lang="en-GB" sz="2400" dirty="0">
                <a:solidFill>
                  <a:schemeClr val="tx1"/>
                </a:solidFill>
              </a:rPr>
              <a:t>that is transferable to all aspects of personal and work lives</a:t>
            </a:r>
          </a:p>
        </p:txBody>
      </p:sp>
      <p:sp>
        <p:nvSpPr>
          <p:cNvPr id="3" name="Title 2"/>
          <p:cNvSpPr>
            <a:spLocks noGrp="1"/>
          </p:cNvSpPr>
          <p:nvPr>
            <p:ph type="title"/>
          </p:nvPr>
        </p:nvSpPr>
        <p:spPr/>
        <p:txBody>
          <a:bodyPr/>
          <a:lstStyle/>
          <a:p>
            <a:r>
              <a:rPr lang="en-GB" dirty="0"/>
              <a:t>RATIONALE FOR THIS TRAINING</a:t>
            </a:r>
          </a:p>
        </p:txBody>
      </p:sp>
      <p:sp>
        <p:nvSpPr>
          <p:cNvPr id="4" name="Slide Number Placeholder 3"/>
          <p:cNvSpPr>
            <a:spLocks noGrp="1"/>
          </p:cNvSpPr>
          <p:nvPr>
            <p:ph type="sldNum" sz="quarter" idx="4"/>
          </p:nvPr>
        </p:nvSpPr>
        <p:spPr/>
        <p:txBody>
          <a:bodyPr/>
          <a:lstStyle/>
          <a:p>
            <a:fld id="{C9398648-9D98-E340-B18B-19C0B8E6C365}" type="slidenum">
              <a:rPr lang="en-US" smtClean="0"/>
              <a:pPr/>
              <a:t>3</a:t>
            </a:fld>
            <a:endParaRPr lang="en-US" dirty="0"/>
          </a:p>
        </p:txBody>
      </p:sp>
      <p:sp>
        <p:nvSpPr>
          <p:cNvPr id="5" name="Rectangle 4"/>
          <p:cNvSpPr/>
          <p:nvPr/>
        </p:nvSpPr>
        <p:spPr>
          <a:xfrm rot="20299337">
            <a:off x="10073686" y="-394066"/>
            <a:ext cx="1707766" cy="3770263"/>
          </a:xfrm>
          <a:prstGeom prst="rect">
            <a:avLst/>
          </a:prstGeom>
          <a:noFill/>
        </p:spPr>
        <p:txBody>
          <a:bodyPr wrap="square" lIns="91440" tIns="45720" rIns="91440" bIns="45720">
            <a:spAutoFit/>
          </a:bodyPr>
          <a:lstStyle/>
          <a:p>
            <a:pPr algn="ctr"/>
            <a:r>
              <a:rPr lang="en-US" sz="239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p>
        </p:txBody>
      </p:sp>
    </p:spTree>
    <p:extLst>
      <p:ext uri="{BB962C8B-B14F-4D97-AF65-F5344CB8AC3E}">
        <p14:creationId xmlns:p14="http://schemas.microsoft.com/office/powerpoint/2010/main" val="4174526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MODULATION TECHNIQUES FOR THE ENVIRONMENT</a:t>
            </a:r>
          </a:p>
        </p:txBody>
      </p:sp>
      <p:sp>
        <p:nvSpPr>
          <p:cNvPr id="3" name="Slide Number Placeholder 2"/>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9398648-9D98-E340-B18B-19C0B8E6C365}" type="slidenum">
              <a:rPr kumimoji="0" lang="en-US" sz="1200" b="0" i="0" u="none" strike="noStrike" kern="1200" cap="none" spc="0" normalizeH="0" baseline="0" noProof="0" smtClean="0">
                <a:ln>
                  <a:noFill/>
                </a:ln>
                <a:solidFill>
                  <a:srgbClr val="C9D300"/>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C9D300"/>
              </a:solidFill>
              <a:effectLst/>
              <a:uLnTx/>
              <a:uFillTx/>
              <a:latin typeface="Calibri" panose="020F0502020204030204"/>
              <a:ea typeface="+mn-ea"/>
              <a:cs typeface="+mn-cs"/>
            </a:endParaRPr>
          </a:p>
        </p:txBody>
      </p:sp>
      <p:graphicFrame>
        <p:nvGraphicFramePr>
          <p:cNvPr id="5" name="Diagram 4"/>
          <p:cNvGraphicFramePr/>
          <p:nvPr/>
        </p:nvGraphicFramePr>
        <p:xfrm>
          <a:off x="838200" y="719666"/>
          <a:ext cx="10515600" cy="563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11299371" y="0"/>
            <a:ext cx="892629" cy="777113"/>
          </a:xfrm>
          <a:prstGeom prst="rect">
            <a:avLst/>
          </a:prstGeom>
        </p:spPr>
      </p:pic>
      <p:sp>
        <p:nvSpPr>
          <p:cNvPr id="4" name="TextBox 3">
            <a:extLst>
              <a:ext uri="{FF2B5EF4-FFF2-40B4-BE49-F238E27FC236}">
                <a16:creationId xmlns:a16="http://schemas.microsoft.com/office/drawing/2014/main" id="{39D01800-AE2D-D04E-7C82-DB68A273C317}"/>
              </a:ext>
            </a:extLst>
          </p:cNvPr>
          <p:cNvSpPr txBox="1"/>
          <p:nvPr/>
        </p:nvSpPr>
        <p:spPr>
          <a:xfrm>
            <a:off x="2231676" y="6323596"/>
            <a:ext cx="7213965" cy="338554"/>
          </a:xfrm>
          <a:prstGeom prst="rect">
            <a:avLst/>
          </a:prstGeom>
          <a:solidFill>
            <a:srgbClr val="009999">
              <a:alpha val="40000"/>
            </a:srgbClr>
          </a:solidFill>
        </p:spPr>
        <p:txBody>
          <a:bodyPr wrap="square" rtlCol="0">
            <a:spAutoFit/>
          </a:bodyPr>
          <a:lstStyle/>
          <a:p>
            <a:r>
              <a:rPr lang="en-GB" sz="1600" b="1" dirty="0">
                <a:latin typeface="Century Gothic" panose="020B0502020202020204" pitchFamily="34" charset="0"/>
              </a:rPr>
              <a:t>Reproduced with permission from Sensory Modulation Brisbane, 2023</a:t>
            </a:r>
            <a:endParaRPr lang="en-GB" sz="1600" b="1" dirty="0"/>
          </a:p>
        </p:txBody>
      </p:sp>
    </p:spTree>
    <p:extLst>
      <p:ext uri="{BB962C8B-B14F-4D97-AF65-F5344CB8AC3E}">
        <p14:creationId xmlns:p14="http://schemas.microsoft.com/office/powerpoint/2010/main" val="2568858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46" y="713621"/>
            <a:ext cx="10798026" cy="580271"/>
          </a:xfrm>
        </p:spPr>
        <p:txBody>
          <a:bodyPr>
            <a:normAutofit/>
          </a:bodyPr>
          <a:lstStyle/>
          <a:p>
            <a:pPr algn="ctr"/>
            <a:r>
              <a:rPr lang="en-GB" sz="3200" dirty="0"/>
              <a:t>SENSORY PROCESSING DIFFERENCES AND DIAGNOSES</a:t>
            </a:r>
          </a:p>
        </p:txBody>
      </p:sp>
      <p:sp>
        <p:nvSpPr>
          <p:cNvPr id="3" name="Slide Number Placeholder 2"/>
          <p:cNvSpPr>
            <a:spLocks noGrp="1"/>
          </p:cNvSpPr>
          <p:nvPr>
            <p:ph type="sldNum" sz="quarter" idx="4"/>
          </p:nvPr>
        </p:nvSpPr>
        <p:spPr/>
        <p:txBody>
          <a:bodyPr/>
          <a:lstStyle/>
          <a:p>
            <a:fld id="{C9398648-9D98-E340-B18B-19C0B8E6C365}" type="slidenum">
              <a:rPr lang="en-US" smtClean="0"/>
              <a:pPr/>
              <a:t>31</a:t>
            </a:fld>
            <a:endParaRPr lang="en-US" dirty="0"/>
          </a:p>
        </p:txBody>
      </p:sp>
      <p:sp>
        <p:nvSpPr>
          <p:cNvPr id="5" name="Content Placeholder 1"/>
          <p:cNvSpPr txBox="1">
            <a:spLocks/>
          </p:cNvSpPr>
          <p:nvPr/>
        </p:nvSpPr>
        <p:spPr>
          <a:xfrm>
            <a:off x="609972" y="1485293"/>
            <a:ext cx="10736149" cy="43440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848A8E"/>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848A8E"/>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848A8E"/>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848A8E"/>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848A8E"/>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2400" b="1" dirty="0">
                <a:solidFill>
                  <a:schemeClr val="accent6">
                    <a:lumMod val="75000"/>
                  </a:schemeClr>
                </a:solidFill>
              </a:rPr>
              <a:t>Sensory processing differences are not isolated to 1 or 2 diagnoses: </a:t>
            </a:r>
            <a:r>
              <a:rPr lang="en-GB" sz="2000" b="1" i="1" dirty="0">
                <a:solidFill>
                  <a:srgbClr val="FF0000"/>
                </a:solidFill>
              </a:rPr>
              <a:t>ASD</a:t>
            </a:r>
            <a:r>
              <a:rPr lang="en-GB" sz="2000" i="1" dirty="0">
                <a:solidFill>
                  <a:schemeClr val="tx1"/>
                </a:solidFill>
              </a:rPr>
              <a:t>, SCZ, BAD, Depression, PTSD, OCD, </a:t>
            </a:r>
            <a:r>
              <a:rPr lang="en-GB" sz="2000" b="1" i="1" dirty="0">
                <a:solidFill>
                  <a:srgbClr val="FF0000"/>
                </a:solidFill>
              </a:rPr>
              <a:t>ID/LD</a:t>
            </a:r>
            <a:r>
              <a:rPr lang="en-GB" sz="2000" i="1" dirty="0">
                <a:solidFill>
                  <a:schemeClr val="tx1"/>
                </a:solidFill>
              </a:rPr>
              <a:t>, Brain injury and Dementia, ADHD, Fragile X, William Syndrome, Down Syndrome</a:t>
            </a:r>
            <a:endParaRPr lang="en-GB" sz="2400" i="1" dirty="0">
              <a:solidFill>
                <a:schemeClr val="tx1"/>
              </a:solidFill>
            </a:endParaRPr>
          </a:p>
          <a:p>
            <a:pPr>
              <a:lnSpc>
                <a:spcPct val="150000"/>
              </a:lnSpc>
            </a:pPr>
            <a:r>
              <a:rPr lang="en-GB" sz="2400" b="1" dirty="0">
                <a:solidFill>
                  <a:schemeClr val="accent1"/>
                </a:solidFill>
              </a:rPr>
              <a:t>Sensory processing and risk of aggression</a:t>
            </a:r>
            <a:r>
              <a:rPr lang="en-GB" sz="2400" dirty="0">
                <a:solidFill>
                  <a:schemeClr val="tx1"/>
                </a:solidFill>
              </a:rPr>
              <a:t>:</a:t>
            </a:r>
          </a:p>
          <a:p>
            <a:pPr lvl="1">
              <a:lnSpc>
                <a:spcPct val="150000"/>
              </a:lnSpc>
            </a:pPr>
            <a:r>
              <a:rPr lang="en-GB" sz="2000" dirty="0">
                <a:solidFill>
                  <a:schemeClr val="tx1"/>
                </a:solidFill>
              </a:rPr>
              <a:t>Decreased processing= Threat response</a:t>
            </a:r>
          </a:p>
          <a:p>
            <a:pPr lvl="1">
              <a:lnSpc>
                <a:spcPct val="150000"/>
              </a:lnSpc>
            </a:pPr>
            <a:r>
              <a:rPr lang="en-GB" sz="2000" dirty="0">
                <a:solidFill>
                  <a:schemeClr val="tx1"/>
                </a:solidFill>
              </a:rPr>
              <a:t>Sound and noise sensitivity when acutely distressed</a:t>
            </a:r>
          </a:p>
          <a:p>
            <a:pPr lvl="1">
              <a:lnSpc>
                <a:spcPct val="150000"/>
              </a:lnSpc>
            </a:pPr>
            <a:r>
              <a:rPr lang="en-GB" sz="2000" dirty="0">
                <a:solidFill>
                  <a:schemeClr val="tx1"/>
                </a:solidFill>
              </a:rPr>
              <a:t>SCZ- processing internal states and sensations can be difficult (aggression not pre-meditated)</a:t>
            </a:r>
          </a:p>
          <a:p>
            <a:pPr marL="0" indent="0">
              <a:buNone/>
            </a:pPr>
            <a:endParaRPr lang="en-GB" dirty="0">
              <a:solidFill>
                <a:schemeClr val="tx1"/>
              </a:solidFill>
            </a:endParaRPr>
          </a:p>
        </p:txBody>
      </p:sp>
      <p:sp>
        <p:nvSpPr>
          <p:cNvPr id="4" name="TextBox 3">
            <a:extLst>
              <a:ext uri="{FF2B5EF4-FFF2-40B4-BE49-F238E27FC236}">
                <a16:creationId xmlns:a16="http://schemas.microsoft.com/office/drawing/2014/main" id="{8E87B4D6-90F8-C708-53BC-7327E2D0C5F0}"/>
              </a:ext>
            </a:extLst>
          </p:cNvPr>
          <p:cNvSpPr txBox="1"/>
          <p:nvPr/>
        </p:nvSpPr>
        <p:spPr>
          <a:xfrm>
            <a:off x="2119576" y="6283860"/>
            <a:ext cx="7213965" cy="338554"/>
          </a:xfrm>
          <a:prstGeom prst="rect">
            <a:avLst/>
          </a:prstGeom>
          <a:solidFill>
            <a:srgbClr val="009999">
              <a:alpha val="40000"/>
            </a:srgbClr>
          </a:solidFill>
        </p:spPr>
        <p:txBody>
          <a:bodyPr wrap="square" rtlCol="0">
            <a:spAutoFit/>
          </a:bodyPr>
          <a:lstStyle/>
          <a:p>
            <a:r>
              <a:rPr lang="en-GB" sz="1600" b="1" dirty="0">
                <a:latin typeface="Century Gothic" panose="020B0502020202020204" pitchFamily="34" charset="0"/>
              </a:rPr>
              <a:t>Reproduced with permission from Sensory Modulation Brisbane, 2023</a:t>
            </a:r>
            <a:endParaRPr lang="en-GB" sz="1600" b="1" dirty="0"/>
          </a:p>
        </p:txBody>
      </p:sp>
    </p:spTree>
    <p:extLst>
      <p:ext uri="{BB962C8B-B14F-4D97-AF65-F5344CB8AC3E}">
        <p14:creationId xmlns:p14="http://schemas.microsoft.com/office/powerpoint/2010/main" val="3729923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6029" y="2546624"/>
            <a:ext cx="10515600" cy="580271"/>
          </a:xfrm>
        </p:spPr>
        <p:txBody>
          <a:bodyPr>
            <a:noAutofit/>
          </a:bodyPr>
          <a:lstStyle/>
          <a:p>
            <a:r>
              <a:rPr lang="en-GB" sz="7200" dirty="0"/>
              <a:t>CASE STUDY</a:t>
            </a:r>
          </a:p>
        </p:txBody>
      </p:sp>
      <p:sp>
        <p:nvSpPr>
          <p:cNvPr id="3" name="Slide Number Placeholder 2"/>
          <p:cNvSpPr>
            <a:spLocks noGrp="1"/>
          </p:cNvSpPr>
          <p:nvPr>
            <p:ph type="sldNum" sz="quarter" idx="4"/>
          </p:nvPr>
        </p:nvSpPr>
        <p:spPr/>
        <p:txBody>
          <a:bodyPr/>
          <a:lstStyle/>
          <a:p>
            <a:fld id="{C9398648-9D98-E340-B18B-19C0B8E6C365}" type="slidenum">
              <a:rPr lang="en-US" smtClean="0"/>
              <a:pPr/>
              <a:t>32</a:t>
            </a:fld>
            <a:endParaRPr lang="en-US" dirty="0"/>
          </a:p>
        </p:txBody>
      </p:sp>
    </p:spTree>
    <p:extLst>
      <p:ext uri="{BB962C8B-B14F-4D97-AF65-F5344CB8AC3E}">
        <p14:creationId xmlns:p14="http://schemas.microsoft.com/office/powerpoint/2010/main" val="2760545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WHAT PROCESSING DIFFICULTIES CAN YOU SPOT?</a:t>
            </a:r>
          </a:p>
        </p:txBody>
      </p:sp>
      <p:sp>
        <p:nvSpPr>
          <p:cNvPr id="3" name="Slide Number Placeholder 2"/>
          <p:cNvSpPr>
            <a:spLocks noGrp="1"/>
          </p:cNvSpPr>
          <p:nvPr>
            <p:ph type="sldNum" sz="quarter" idx="4"/>
          </p:nvPr>
        </p:nvSpPr>
        <p:spPr/>
        <p:txBody>
          <a:bodyPr/>
          <a:lstStyle/>
          <a:p>
            <a:fld id="{C9398648-9D98-E340-B18B-19C0B8E6C365}" type="slidenum">
              <a:rPr lang="en-US" smtClean="0"/>
              <a:pPr/>
              <a:t>33</a:t>
            </a:fld>
            <a:endParaRPr lang="en-US" dirty="0"/>
          </a:p>
        </p:txBody>
      </p:sp>
      <p:sp>
        <p:nvSpPr>
          <p:cNvPr id="4" name="TextBox 3"/>
          <p:cNvSpPr txBox="1"/>
          <p:nvPr/>
        </p:nvSpPr>
        <p:spPr>
          <a:xfrm>
            <a:off x="628120" y="1423464"/>
            <a:ext cx="10725680" cy="4401205"/>
          </a:xfrm>
          <a:prstGeom prst="rect">
            <a:avLst/>
          </a:prstGeom>
          <a:noFill/>
        </p:spPr>
        <p:txBody>
          <a:bodyPr wrap="square" rtlCol="0">
            <a:spAutoFit/>
          </a:bodyPr>
          <a:lstStyle/>
          <a:p>
            <a:r>
              <a:rPr lang="en-GB" sz="2800" dirty="0">
                <a:latin typeface="Century Gothic" panose="020B0502020202020204" pitchFamily="34" charset="0"/>
              </a:rPr>
              <a:t>XB is a 34 year old female (pronouns: she/her) with diagnosis of Schizoaffective disorder admitted to PICU ward</a:t>
            </a:r>
          </a:p>
          <a:p>
            <a:endParaRPr lang="en-GB" sz="2800" dirty="0">
              <a:latin typeface="Century Gothic" panose="020B0502020202020204" pitchFamily="34" charset="0"/>
            </a:endParaRPr>
          </a:p>
          <a:p>
            <a:r>
              <a:rPr lang="en-GB" sz="2800" dirty="0">
                <a:latin typeface="Century Gothic" panose="020B0502020202020204" pitchFamily="34" charset="0"/>
              </a:rPr>
              <a:t>Observed wearing many layers of clothing all the time within the ward, jumping on furniture and running up and down the passages when frustrated. Punches the wall and doors at times. Doesn’t appear to eat during lunch time and doesn’t use her water bottle. Stays in the communal area- near the window for most of the day. Shouts at others when they are playing loud music. Doesn’t attend group sessions.</a:t>
            </a:r>
          </a:p>
        </p:txBody>
      </p:sp>
      <p:pic>
        <p:nvPicPr>
          <p:cNvPr id="5" name="Picture 4"/>
          <p:cNvPicPr>
            <a:picLocks noChangeAspect="1"/>
          </p:cNvPicPr>
          <p:nvPr/>
        </p:nvPicPr>
        <p:blipFill>
          <a:blip r:embed="rId2"/>
          <a:stretch>
            <a:fillRect/>
          </a:stretch>
        </p:blipFill>
        <p:spPr>
          <a:xfrm>
            <a:off x="11299371" y="0"/>
            <a:ext cx="892629" cy="777113"/>
          </a:xfrm>
          <a:prstGeom prst="rect">
            <a:avLst/>
          </a:prstGeom>
        </p:spPr>
      </p:pic>
    </p:spTree>
    <p:extLst>
      <p:ext uri="{BB962C8B-B14F-4D97-AF65-F5344CB8AC3E}">
        <p14:creationId xmlns:p14="http://schemas.microsoft.com/office/powerpoint/2010/main" val="532607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9398648-9D98-E340-B18B-19C0B8E6C365}" type="slidenum">
              <a:rPr lang="en-US" smtClean="0"/>
              <a:pPr/>
              <a:t>34</a:t>
            </a:fld>
            <a:endParaRPr lang="en-US" dirty="0"/>
          </a:p>
        </p:txBody>
      </p:sp>
      <p:sp>
        <p:nvSpPr>
          <p:cNvPr id="4" name="TextBox 3"/>
          <p:cNvSpPr txBox="1"/>
          <p:nvPr/>
        </p:nvSpPr>
        <p:spPr>
          <a:xfrm>
            <a:off x="535577" y="1358150"/>
            <a:ext cx="10985863" cy="4401205"/>
          </a:xfrm>
          <a:prstGeom prst="rect">
            <a:avLst/>
          </a:prstGeom>
          <a:noFill/>
        </p:spPr>
        <p:txBody>
          <a:bodyPr wrap="square" rtlCol="0">
            <a:spAutoFit/>
          </a:bodyPr>
          <a:lstStyle/>
          <a:p>
            <a:r>
              <a:rPr lang="en-GB" sz="2800" dirty="0">
                <a:latin typeface="Century Gothic" panose="020B0502020202020204" pitchFamily="34" charset="0"/>
              </a:rPr>
              <a:t>XB is a 34 year old Female with diagnosis of Schizoaffective disorder admitted to PICU ward</a:t>
            </a:r>
          </a:p>
          <a:p>
            <a:endParaRPr lang="en-GB" sz="2800" dirty="0">
              <a:latin typeface="Century Gothic" panose="020B0502020202020204" pitchFamily="34" charset="0"/>
            </a:endParaRPr>
          </a:p>
          <a:p>
            <a:r>
              <a:rPr lang="en-GB" sz="2800" dirty="0">
                <a:latin typeface="Century Gothic" panose="020B0502020202020204" pitchFamily="34" charset="0"/>
              </a:rPr>
              <a:t>Observed </a:t>
            </a:r>
            <a:r>
              <a:rPr lang="en-GB" sz="2800" b="1" dirty="0">
                <a:solidFill>
                  <a:srgbClr val="00B050"/>
                </a:solidFill>
                <a:latin typeface="Century Gothic" panose="020B0502020202020204" pitchFamily="34" charset="0"/>
              </a:rPr>
              <a:t>wearing many layers of clothing </a:t>
            </a:r>
            <a:r>
              <a:rPr lang="en-GB" sz="2800" dirty="0">
                <a:latin typeface="Century Gothic" panose="020B0502020202020204" pitchFamily="34" charset="0"/>
              </a:rPr>
              <a:t>all the time within the ward, </a:t>
            </a:r>
            <a:r>
              <a:rPr lang="en-GB" sz="2800" b="1" dirty="0">
                <a:solidFill>
                  <a:schemeClr val="accent2"/>
                </a:solidFill>
                <a:latin typeface="Century Gothic" panose="020B0502020202020204" pitchFamily="34" charset="0"/>
              </a:rPr>
              <a:t>jumping on furniture and running up and down the passages when frustrated</a:t>
            </a:r>
            <a:r>
              <a:rPr lang="en-GB" sz="2800" dirty="0">
                <a:latin typeface="Century Gothic" panose="020B0502020202020204" pitchFamily="34" charset="0"/>
              </a:rPr>
              <a:t>. </a:t>
            </a:r>
            <a:r>
              <a:rPr lang="en-GB" sz="2800" b="1" dirty="0">
                <a:solidFill>
                  <a:schemeClr val="accent5"/>
                </a:solidFill>
                <a:latin typeface="Century Gothic" panose="020B0502020202020204" pitchFamily="34" charset="0"/>
              </a:rPr>
              <a:t>Punches the wall and doors at times</a:t>
            </a:r>
            <a:r>
              <a:rPr lang="en-GB" sz="2800" dirty="0">
                <a:latin typeface="Century Gothic" panose="020B0502020202020204" pitchFamily="34" charset="0"/>
              </a:rPr>
              <a:t>. </a:t>
            </a:r>
            <a:r>
              <a:rPr lang="en-GB" sz="2800" b="1" dirty="0">
                <a:solidFill>
                  <a:srgbClr val="00B050"/>
                </a:solidFill>
                <a:latin typeface="Century Gothic" panose="020B0502020202020204" pitchFamily="34" charset="0"/>
              </a:rPr>
              <a:t>Doesn’t appear to eat during lunch time and doesn’t use her water bottle</a:t>
            </a:r>
            <a:r>
              <a:rPr lang="en-GB" sz="2800" dirty="0">
                <a:latin typeface="Century Gothic" panose="020B0502020202020204" pitchFamily="34" charset="0"/>
              </a:rPr>
              <a:t> . Stays in the </a:t>
            </a:r>
            <a:r>
              <a:rPr lang="en-GB" sz="2800" b="1" dirty="0">
                <a:solidFill>
                  <a:srgbClr val="FF0000"/>
                </a:solidFill>
                <a:latin typeface="Century Gothic" panose="020B0502020202020204" pitchFamily="34" charset="0"/>
              </a:rPr>
              <a:t>communal area- near the window for mos</a:t>
            </a:r>
            <a:r>
              <a:rPr lang="en-GB" sz="2800" dirty="0">
                <a:latin typeface="Century Gothic" panose="020B0502020202020204" pitchFamily="34" charset="0"/>
              </a:rPr>
              <a:t>t of the day. </a:t>
            </a:r>
            <a:r>
              <a:rPr lang="en-GB" sz="2800" b="1" dirty="0">
                <a:solidFill>
                  <a:srgbClr val="7030A0"/>
                </a:solidFill>
                <a:latin typeface="Century Gothic" panose="020B0502020202020204" pitchFamily="34" charset="0"/>
              </a:rPr>
              <a:t>Shouts and swears </a:t>
            </a:r>
            <a:r>
              <a:rPr lang="en-GB" sz="2800" dirty="0">
                <a:latin typeface="Century Gothic" panose="020B0502020202020204" pitchFamily="34" charset="0"/>
              </a:rPr>
              <a:t>at others when they are </a:t>
            </a:r>
            <a:r>
              <a:rPr lang="en-GB" sz="2800" b="1" dirty="0">
                <a:solidFill>
                  <a:srgbClr val="7030A0"/>
                </a:solidFill>
                <a:latin typeface="Century Gothic" panose="020B0502020202020204" pitchFamily="34" charset="0"/>
              </a:rPr>
              <a:t>playing loud music</a:t>
            </a:r>
            <a:r>
              <a:rPr lang="en-GB" sz="2800" dirty="0">
                <a:latin typeface="Century Gothic" panose="020B0502020202020204" pitchFamily="34" charset="0"/>
              </a:rPr>
              <a:t>. Doesn’t </a:t>
            </a:r>
            <a:r>
              <a:rPr lang="en-GB" sz="2800" b="1" dirty="0">
                <a:solidFill>
                  <a:srgbClr val="7030A0"/>
                </a:solidFill>
                <a:latin typeface="Century Gothic" panose="020B0502020202020204" pitchFamily="34" charset="0"/>
              </a:rPr>
              <a:t>attend group sessions</a:t>
            </a:r>
            <a:r>
              <a:rPr lang="en-GB" sz="2800" dirty="0">
                <a:latin typeface="Century Gothic" panose="020B0502020202020204" pitchFamily="34" charset="0"/>
              </a:rPr>
              <a:t>.</a:t>
            </a:r>
          </a:p>
        </p:txBody>
      </p:sp>
      <p:sp>
        <p:nvSpPr>
          <p:cNvPr id="5" name="Title 1"/>
          <p:cNvSpPr>
            <a:spLocks noGrp="1"/>
          </p:cNvSpPr>
          <p:nvPr>
            <p:ph type="title"/>
          </p:nvPr>
        </p:nvSpPr>
        <p:spPr>
          <a:xfrm>
            <a:off x="653143" y="325305"/>
            <a:ext cx="10515600" cy="580271"/>
          </a:xfrm>
        </p:spPr>
        <p:txBody>
          <a:bodyPr>
            <a:normAutofit/>
          </a:bodyPr>
          <a:lstStyle/>
          <a:p>
            <a:r>
              <a:rPr lang="en-GB" sz="3200" dirty="0"/>
              <a:t>WHAT PROCESSING DIFFICULTIES CAN YOU SPOT?</a:t>
            </a:r>
          </a:p>
        </p:txBody>
      </p:sp>
    </p:spTree>
    <p:extLst>
      <p:ext uri="{BB962C8B-B14F-4D97-AF65-F5344CB8AC3E}">
        <p14:creationId xmlns:p14="http://schemas.microsoft.com/office/powerpoint/2010/main" val="582719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9398648-9D98-E340-B18B-19C0B8E6C365}" type="slidenum">
              <a:rPr lang="en-US" smtClean="0"/>
              <a:pPr/>
              <a:t>35</a:t>
            </a:fld>
            <a:endParaRPr lang="en-US" dirty="0"/>
          </a:p>
        </p:txBody>
      </p:sp>
      <p:sp>
        <p:nvSpPr>
          <p:cNvPr id="5" name="Title 1"/>
          <p:cNvSpPr>
            <a:spLocks noGrp="1"/>
          </p:cNvSpPr>
          <p:nvPr>
            <p:ph type="title"/>
          </p:nvPr>
        </p:nvSpPr>
        <p:spPr>
          <a:xfrm>
            <a:off x="626063" y="230902"/>
            <a:ext cx="10515600" cy="580271"/>
          </a:xfrm>
        </p:spPr>
        <p:txBody>
          <a:bodyPr>
            <a:normAutofit fontScale="90000"/>
          </a:bodyPr>
          <a:lstStyle/>
          <a:p>
            <a:pPr algn="ctr"/>
            <a:r>
              <a:rPr lang="en-GB" dirty="0"/>
              <a:t>MODULATION TECHNIQUES- IDEAS </a:t>
            </a:r>
          </a:p>
        </p:txBody>
      </p:sp>
      <p:graphicFrame>
        <p:nvGraphicFramePr>
          <p:cNvPr id="6" name="Table 5"/>
          <p:cNvGraphicFramePr>
            <a:graphicFrameLocks noGrp="1"/>
          </p:cNvGraphicFramePr>
          <p:nvPr>
            <p:extLst>
              <p:ext uri="{D42A27DB-BD31-4B8C-83A1-F6EECF244321}">
                <p14:modId xmlns:p14="http://schemas.microsoft.com/office/powerpoint/2010/main" val="2894819386"/>
              </p:ext>
            </p:extLst>
          </p:nvPr>
        </p:nvGraphicFramePr>
        <p:xfrm>
          <a:off x="78377" y="855164"/>
          <a:ext cx="12017829" cy="5865687"/>
        </p:xfrm>
        <a:graphic>
          <a:graphicData uri="http://schemas.openxmlformats.org/drawingml/2006/table">
            <a:tbl>
              <a:tblPr firstRow="1" bandRow="1">
                <a:tableStyleId>{00A15C55-8517-42AA-B614-E9B94910E393}</a:tableStyleId>
              </a:tblPr>
              <a:tblGrid>
                <a:gridCol w="3891988">
                  <a:extLst>
                    <a:ext uri="{9D8B030D-6E8A-4147-A177-3AD203B41FA5}">
                      <a16:colId xmlns:a16="http://schemas.microsoft.com/office/drawing/2014/main" val="1463291780"/>
                    </a:ext>
                  </a:extLst>
                </a:gridCol>
                <a:gridCol w="8125841">
                  <a:extLst>
                    <a:ext uri="{9D8B030D-6E8A-4147-A177-3AD203B41FA5}">
                      <a16:colId xmlns:a16="http://schemas.microsoft.com/office/drawing/2014/main" val="1822511081"/>
                    </a:ext>
                  </a:extLst>
                </a:gridCol>
              </a:tblGrid>
              <a:tr h="552621">
                <a:tc>
                  <a:txBody>
                    <a:bodyPr/>
                    <a:lstStyle/>
                    <a:p>
                      <a:pPr algn="ctr"/>
                      <a:r>
                        <a:rPr lang="en-GB" sz="2400" dirty="0">
                          <a:solidFill>
                            <a:schemeClr val="tx1"/>
                          </a:solidFill>
                          <a:latin typeface="Century Gothic" panose="020B0502020202020204" pitchFamily="34" charset="0"/>
                        </a:rPr>
                        <a:t>OBSERVED BEHAVIOUR</a:t>
                      </a:r>
                    </a:p>
                  </a:txBody>
                  <a:tcPr>
                    <a:solidFill>
                      <a:schemeClr val="bg2">
                        <a:lumMod val="90000"/>
                      </a:schemeClr>
                    </a:solidFill>
                  </a:tcPr>
                </a:tc>
                <a:tc>
                  <a:txBody>
                    <a:bodyPr/>
                    <a:lstStyle/>
                    <a:p>
                      <a:pPr algn="ctr"/>
                      <a:r>
                        <a:rPr lang="en-GB" sz="2400" dirty="0">
                          <a:solidFill>
                            <a:schemeClr val="tx1"/>
                          </a:solidFill>
                          <a:latin typeface="Century Gothic" panose="020B0502020202020204" pitchFamily="34" charset="0"/>
                        </a:rPr>
                        <a:t>MODULATION IDEAS</a:t>
                      </a:r>
                    </a:p>
                  </a:txBody>
                  <a:tcPr>
                    <a:solidFill>
                      <a:schemeClr val="bg2">
                        <a:lumMod val="90000"/>
                      </a:schemeClr>
                    </a:solidFill>
                  </a:tcPr>
                </a:tc>
                <a:extLst>
                  <a:ext uri="{0D108BD9-81ED-4DB2-BD59-A6C34878D82A}">
                    <a16:rowId xmlns:a16="http://schemas.microsoft.com/office/drawing/2014/main" val="1724501087"/>
                  </a:ext>
                </a:extLst>
              </a:tr>
              <a:tr h="1471893">
                <a:tc>
                  <a:txBody>
                    <a:bodyPr/>
                    <a:lstStyle/>
                    <a:p>
                      <a:pPr marL="0" indent="0">
                        <a:buFont typeface="Arial" panose="020B0604020202020204" pitchFamily="34" charset="0"/>
                        <a:buNone/>
                      </a:pPr>
                      <a:r>
                        <a:rPr lang="en-GB" sz="1500" b="0" dirty="0">
                          <a:solidFill>
                            <a:schemeClr val="tx1"/>
                          </a:solidFill>
                          <a:latin typeface="Century Gothic" panose="020B0502020202020204" pitchFamily="34" charset="0"/>
                        </a:rPr>
                        <a:t>Wearing many layers of clothing </a:t>
                      </a:r>
                    </a:p>
                    <a:p>
                      <a:pPr marL="0" indent="0">
                        <a:buFont typeface="Arial" panose="020B0604020202020204" pitchFamily="34" charset="0"/>
                        <a:buNone/>
                      </a:pPr>
                      <a:r>
                        <a:rPr lang="en-GB" sz="1500" b="0" dirty="0">
                          <a:solidFill>
                            <a:schemeClr val="tx1"/>
                          </a:solidFill>
                          <a:latin typeface="Century Gothic" panose="020B0502020202020204" pitchFamily="34" charset="0"/>
                        </a:rPr>
                        <a:t>Doesn’t appear to eat during lunch time and doesn’t use her water bottle as others do on the ward</a:t>
                      </a:r>
                    </a:p>
                  </a:txBody>
                  <a:tcPr>
                    <a:solidFill>
                      <a:srgbClr val="B9FFD9"/>
                    </a:solidFill>
                  </a:tcPr>
                </a:tc>
                <a:tc>
                  <a:txBody>
                    <a:bodyPr/>
                    <a:lstStyle/>
                    <a:p>
                      <a:pPr marL="342900" indent="-342900">
                        <a:buAutoNum type="arabicPeriod"/>
                      </a:pPr>
                      <a:r>
                        <a:rPr lang="en-GB" sz="1500" b="0" dirty="0">
                          <a:solidFill>
                            <a:schemeClr val="tx1"/>
                          </a:solidFill>
                          <a:latin typeface="Century Gothic" panose="020B0502020202020204" pitchFamily="34" charset="0"/>
                        </a:rPr>
                        <a:t>ASK SU how they are feeling- too hot/too cold? Offer a warm drink or a blanket but monitor heat level</a:t>
                      </a:r>
                    </a:p>
                    <a:p>
                      <a:pPr marL="342900" indent="-342900">
                        <a:buAutoNum type="arabicPeriod"/>
                      </a:pPr>
                      <a:r>
                        <a:rPr lang="en-GB" sz="1500" b="0" dirty="0">
                          <a:solidFill>
                            <a:schemeClr val="tx1"/>
                          </a:solidFill>
                          <a:latin typeface="Century Gothic" panose="020B0502020202020204" pitchFamily="34" charset="0"/>
                        </a:rPr>
                        <a:t>Monitor fluid and food intake- especially during breakfast, lunch and dinner- make a note- encourage to drink water and use water bottle- or request one from OT to support with this. Ask what food they like- support them to make their favourite sandwich/</a:t>
                      </a:r>
                      <a:r>
                        <a:rPr lang="en-GB" sz="1500" b="0" baseline="0" dirty="0">
                          <a:solidFill>
                            <a:schemeClr val="tx1"/>
                          </a:solidFill>
                          <a:latin typeface="Century Gothic" panose="020B0502020202020204" pitchFamily="34" charset="0"/>
                        </a:rPr>
                        <a:t> simple meal</a:t>
                      </a:r>
                      <a:endParaRPr lang="en-GB" sz="1500" b="0" dirty="0">
                        <a:solidFill>
                          <a:schemeClr val="tx1"/>
                        </a:solidFill>
                        <a:latin typeface="Century Gothic" panose="020B0502020202020204" pitchFamily="34" charset="0"/>
                      </a:endParaRPr>
                    </a:p>
                  </a:txBody>
                  <a:tcPr>
                    <a:solidFill>
                      <a:srgbClr val="B9FFD9"/>
                    </a:solidFill>
                  </a:tcPr>
                </a:tc>
                <a:extLst>
                  <a:ext uri="{0D108BD9-81ED-4DB2-BD59-A6C34878D82A}">
                    <a16:rowId xmlns:a16="http://schemas.microsoft.com/office/drawing/2014/main" val="3119100018"/>
                  </a:ext>
                </a:extLst>
              </a:tr>
              <a:tr h="1083967">
                <a:tc>
                  <a:txBody>
                    <a:bodyPr/>
                    <a:lstStyle/>
                    <a:p>
                      <a:r>
                        <a:rPr lang="en-GB" sz="1500" b="0" dirty="0">
                          <a:solidFill>
                            <a:schemeClr val="tx1"/>
                          </a:solidFill>
                          <a:latin typeface="Century Gothic" panose="020B0502020202020204" pitchFamily="34" charset="0"/>
                        </a:rPr>
                        <a:t>Jumping on furniture and running up and down the passages when frustrated. </a:t>
                      </a:r>
                    </a:p>
                  </a:txBody>
                  <a:tcPr>
                    <a:solidFill>
                      <a:schemeClr val="accent2">
                        <a:lumMod val="40000"/>
                        <a:lumOff val="60000"/>
                      </a:schemeClr>
                    </a:solidFill>
                  </a:tcPr>
                </a:tc>
                <a:tc>
                  <a:txBody>
                    <a:bodyPr/>
                    <a:lstStyle/>
                    <a:p>
                      <a:pPr marL="342900" indent="-342900">
                        <a:buAutoNum type="arabicPeriod"/>
                      </a:pPr>
                      <a:r>
                        <a:rPr lang="en-GB" sz="1500" b="0" dirty="0">
                          <a:latin typeface="Century Gothic" panose="020B0502020202020204" pitchFamily="34" charset="0"/>
                        </a:rPr>
                        <a:t>Ask if they would like to go to the courtyard; or punch a bag in the de-escalation room, or go to the gym. </a:t>
                      </a:r>
                      <a:r>
                        <a:rPr lang="en-GB" sz="1500" b="1" dirty="0">
                          <a:latin typeface="Century Gothic" panose="020B0502020202020204" pitchFamily="34" charset="0"/>
                        </a:rPr>
                        <a:t>DON’T tell them to sit still, </a:t>
                      </a:r>
                      <a:r>
                        <a:rPr lang="en-GB" sz="1500" b="0" dirty="0">
                          <a:latin typeface="Century Gothic" panose="020B0502020202020204" pitchFamily="34" charset="0"/>
                        </a:rPr>
                        <a:t>or stop jumping or physically stop them from moving</a:t>
                      </a:r>
                    </a:p>
                    <a:p>
                      <a:pPr marL="342900" indent="-342900">
                        <a:buAutoNum type="arabicPeriod"/>
                      </a:pPr>
                      <a:r>
                        <a:rPr lang="en-GB" sz="1500" b="0" dirty="0">
                          <a:latin typeface="Century Gothic" panose="020B0502020202020204" pitchFamily="34" charset="0"/>
                        </a:rPr>
                        <a:t>Use distraction techniques that they prefer according to their checklist and safety plan</a:t>
                      </a:r>
                    </a:p>
                  </a:txBody>
                  <a:tcPr>
                    <a:solidFill>
                      <a:schemeClr val="accent2">
                        <a:lumMod val="40000"/>
                        <a:lumOff val="60000"/>
                      </a:schemeClr>
                    </a:solidFill>
                  </a:tcPr>
                </a:tc>
                <a:extLst>
                  <a:ext uri="{0D108BD9-81ED-4DB2-BD59-A6C34878D82A}">
                    <a16:rowId xmlns:a16="http://schemas.microsoft.com/office/drawing/2014/main" val="3317880446"/>
                  </a:ext>
                </a:extLst>
              </a:tr>
              <a:tr h="837611">
                <a:tc>
                  <a:txBody>
                    <a:bodyPr/>
                    <a:lstStyle/>
                    <a:p>
                      <a:r>
                        <a:rPr lang="en-GB" sz="1500" b="0" dirty="0">
                          <a:solidFill>
                            <a:schemeClr val="tx1"/>
                          </a:solidFill>
                          <a:latin typeface="Century Gothic" panose="020B0502020202020204" pitchFamily="34" charset="0"/>
                        </a:rPr>
                        <a:t>Punches the wall and doors at times</a:t>
                      </a:r>
                    </a:p>
                  </a:txBody>
                  <a:tcPr>
                    <a:solidFill>
                      <a:schemeClr val="accent1">
                        <a:lumMod val="20000"/>
                        <a:lumOff val="80000"/>
                      </a:schemeClr>
                    </a:solidFill>
                  </a:tcPr>
                </a:tc>
                <a:tc>
                  <a:txBody>
                    <a:bodyPr/>
                    <a:lstStyle/>
                    <a:p>
                      <a:pPr marL="342900" indent="-342900">
                        <a:buAutoNum type="arabicPeriod"/>
                      </a:pPr>
                      <a:r>
                        <a:rPr lang="en-GB" sz="1500" b="0" dirty="0">
                          <a:latin typeface="Century Gothic" panose="020B0502020202020204" pitchFamily="34" charset="0"/>
                        </a:rPr>
                        <a:t>Remove them from the environment if it is bringing them into distress</a:t>
                      </a:r>
                    </a:p>
                    <a:p>
                      <a:pPr marL="342900" indent="-342900">
                        <a:buAutoNum type="arabicPeriod"/>
                      </a:pPr>
                      <a:r>
                        <a:rPr lang="en-GB" sz="1500" b="0" dirty="0">
                          <a:latin typeface="Century Gothic" panose="020B0502020202020204" pitchFamily="34" charset="0"/>
                        </a:rPr>
                        <a:t>Offer a punching bag in the</a:t>
                      </a:r>
                      <a:r>
                        <a:rPr lang="en-GB" sz="1500" b="0" baseline="0" dirty="0">
                          <a:latin typeface="Century Gothic" panose="020B0502020202020204" pitchFamily="34" charset="0"/>
                        </a:rPr>
                        <a:t> de-escalation room</a:t>
                      </a:r>
                    </a:p>
                    <a:p>
                      <a:pPr marL="342900" indent="-342900">
                        <a:buAutoNum type="arabicPeriod"/>
                      </a:pPr>
                      <a:r>
                        <a:rPr lang="en-GB" sz="1500" b="0" baseline="0" dirty="0">
                          <a:latin typeface="Century Gothic" panose="020B0502020202020204" pitchFamily="34" charset="0"/>
                        </a:rPr>
                        <a:t>Ask if she is hearing voices- might benefit from earphones</a:t>
                      </a:r>
                    </a:p>
                  </a:txBody>
                  <a:tcPr>
                    <a:solidFill>
                      <a:schemeClr val="accent1">
                        <a:lumMod val="20000"/>
                        <a:lumOff val="80000"/>
                      </a:schemeClr>
                    </a:solidFill>
                  </a:tcPr>
                </a:tc>
                <a:extLst>
                  <a:ext uri="{0D108BD9-81ED-4DB2-BD59-A6C34878D82A}">
                    <a16:rowId xmlns:a16="http://schemas.microsoft.com/office/drawing/2014/main" val="3066170100"/>
                  </a:ext>
                </a:extLst>
              </a:tr>
              <a:tr h="931511">
                <a:tc>
                  <a:txBody>
                    <a:bodyPr/>
                    <a:lstStyle/>
                    <a:p>
                      <a:r>
                        <a:rPr lang="en-GB" sz="1500" b="0" dirty="0">
                          <a:latin typeface="Century Gothic" panose="020B0502020202020204" pitchFamily="34" charset="0"/>
                        </a:rPr>
                        <a:t>Shouts and swears at others when they are playing loud music. Doesn’t attend group sessions.</a:t>
                      </a:r>
                    </a:p>
                  </a:txBody>
                  <a:tcPr>
                    <a:solidFill>
                      <a:srgbClr val="EBD9FB"/>
                    </a:solidFill>
                  </a:tcPr>
                </a:tc>
                <a:tc>
                  <a:txBody>
                    <a:bodyPr/>
                    <a:lstStyle/>
                    <a:p>
                      <a:pPr marL="342900" indent="-342900">
                        <a:buAutoNum type="arabicPeriod"/>
                      </a:pPr>
                      <a:r>
                        <a:rPr lang="en-GB" sz="1500" b="0" dirty="0">
                          <a:latin typeface="Century Gothic" panose="020B0502020202020204" pitchFamily="34" charset="0"/>
                        </a:rPr>
                        <a:t>Offer ear defenders or their own built-in radio earphones</a:t>
                      </a:r>
                    </a:p>
                    <a:p>
                      <a:pPr marL="342900" indent="-342900">
                        <a:buAutoNum type="arabicPeriod"/>
                      </a:pPr>
                      <a:r>
                        <a:rPr lang="en-GB" sz="1500" b="0" dirty="0">
                          <a:latin typeface="Century Gothic" panose="020B0502020202020204" pitchFamily="34" charset="0"/>
                        </a:rPr>
                        <a:t>Offer more 1:1 sessions- use their toolkit</a:t>
                      </a:r>
                      <a:r>
                        <a:rPr lang="en-GB" sz="1500" b="0" baseline="0" dirty="0">
                          <a:latin typeface="Century Gothic" panose="020B0502020202020204" pitchFamily="34" charset="0"/>
                        </a:rPr>
                        <a:t> or the de-escalation box to support them</a:t>
                      </a:r>
                    </a:p>
                  </a:txBody>
                  <a:tcPr>
                    <a:solidFill>
                      <a:srgbClr val="EBD9FB"/>
                    </a:solidFill>
                  </a:tcPr>
                </a:tc>
                <a:extLst>
                  <a:ext uri="{0D108BD9-81ED-4DB2-BD59-A6C34878D82A}">
                    <a16:rowId xmlns:a16="http://schemas.microsoft.com/office/drawing/2014/main" val="114302225"/>
                  </a:ext>
                </a:extLst>
              </a:tr>
              <a:tr h="837611">
                <a:tc>
                  <a:txBody>
                    <a:bodyPr/>
                    <a:lstStyle/>
                    <a:p>
                      <a:r>
                        <a:rPr lang="en-GB" sz="1500" b="0" dirty="0">
                          <a:solidFill>
                            <a:schemeClr val="tx1"/>
                          </a:solidFill>
                          <a:latin typeface="Century Gothic" panose="020B0502020202020204" pitchFamily="34" charset="0"/>
                        </a:rPr>
                        <a:t>Stays in the communal area- near the window for most of the day. </a:t>
                      </a:r>
                    </a:p>
                  </a:txBody>
                  <a:tcPr>
                    <a:solidFill>
                      <a:srgbClr val="FED4CC"/>
                    </a:solidFill>
                  </a:tcPr>
                </a:tc>
                <a:tc>
                  <a:txBody>
                    <a:bodyPr/>
                    <a:lstStyle/>
                    <a:p>
                      <a:r>
                        <a:rPr lang="en-GB" sz="1500" dirty="0">
                          <a:latin typeface="Century Gothic" panose="020B0502020202020204" pitchFamily="34" charset="0"/>
                        </a:rPr>
                        <a:t>1. May</a:t>
                      </a:r>
                      <a:r>
                        <a:rPr lang="en-GB" sz="1500" baseline="0" dirty="0">
                          <a:latin typeface="Century Gothic" panose="020B0502020202020204" pitchFamily="34" charset="0"/>
                        </a:rPr>
                        <a:t> enjoy being around others- leave them, ask if they would like anything while they are relaxing in the communal area- perhaps they enjoy the sun and would like to go to the courtyard?</a:t>
                      </a:r>
                      <a:endParaRPr lang="en-GB" sz="1500" dirty="0">
                        <a:latin typeface="Century Gothic" panose="020B0502020202020204" pitchFamily="34" charset="0"/>
                      </a:endParaRPr>
                    </a:p>
                  </a:txBody>
                  <a:tcPr>
                    <a:solidFill>
                      <a:srgbClr val="FED4CC"/>
                    </a:solidFill>
                  </a:tcPr>
                </a:tc>
                <a:extLst>
                  <a:ext uri="{0D108BD9-81ED-4DB2-BD59-A6C34878D82A}">
                    <a16:rowId xmlns:a16="http://schemas.microsoft.com/office/drawing/2014/main" val="3250177816"/>
                  </a:ext>
                </a:extLst>
              </a:tr>
            </a:tbl>
          </a:graphicData>
        </a:graphic>
      </p:graphicFrame>
      <p:pic>
        <p:nvPicPr>
          <p:cNvPr id="7" name="Picture 6"/>
          <p:cNvPicPr>
            <a:picLocks noChangeAspect="1"/>
          </p:cNvPicPr>
          <p:nvPr/>
        </p:nvPicPr>
        <p:blipFill>
          <a:blip r:embed="rId2"/>
          <a:stretch>
            <a:fillRect/>
          </a:stretch>
        </p:blipFill>
        <p:spPr>
          <a:xfrm>
            <a:off x="11299371" y="0"/>
            <a:ext cx="892629" cy="777113"/>
          </a:xfrm>
          <a:prstGeom prst="rect">
            <a:avLst/>
          </a:prstGeom>
        </p:spPr>
      </p:pic>
    </p:spTree>
    <p:extLst>
      <p:ext uri="{BB962C8B-B14F-4D97-AF65-F5344CB8AC3E}">
        <p14:creationId xmlns:p14="http://schemas.microsoft.com/office/powerpoint/2010/main" val="3410992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232" y="373444"/>
            <a:ext cx="11248333" cy="580271"/>
          </a:xfrm>
        </p:spPr>
        <p:txBody>
          <a:bodyPr>
            <a:noAutofit/>
          </a:bodyPr>
          <a:lstStyle/>
          <a:p>
            <a:r>
              <a:rPr lang="en-GB" dirty="0"/>
              <a:t>ASSISTING WITH MODULATION NEEDS; A PROCESS</a:t>
            </a:r>
          </a:p>
        </p:txBody>
      </p:sp>
      <p:sp>
        <p:nvSpPr>
          <p:cNvPr id="3" name="Slide Number Placeholder 2"/>
          <p:cNvSpPr>
            <a:spLocks noGrp="1"/>
          </p:cNvSpPr>
          <p:nvPr>
            <p:ph type="sldNum" sz="quarter" idx="4"/>
          </p:nvPr>
        </p:nvSpPr>
        <p:spPr/>
        <p:txBody>
          <a:bodyPr/>
          <a:lstStyle/>
          <a:p>
            <a:fld id="{C9398648-9D98-E340-B18B-19C0B8E6C365}" type="slidenum">
              <a:rPr lang="en-US" smtClean="0"/>
              <a:pPr/>
              <a:t>36</a:t>
            </a:fld>
            <a:endParaRPr lang="en-US" dirty="0"/>
          </a:p>
        </p:txBody>
      </p:sp>
      <p:graphicFrame>
        <p:nvGraphicFramePr>
          <p:cNvPr id="8" name="Diagram 7"/>
          <p:cNvGraphicFramePr/>
          <p:nvPr>
            <p:extLst>
              <p:ext uri="{D42A27DB-BD31-4B8C-83A1-F6EECF244321}">
                <p14:modId xmlns:p14="http://schemas.microsoft.com/office/powerpoint/2010/main" val="4232488540"/>
              </p:ext>
            </p:extLst>
          </p:nvPr>
        </p:nvGraphicFramePr>
        <p:xfrm>
          <a:off x="261255" y="1020814"/>
          <a:ext cx="11586755" cy="5335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847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757" y="2676226"/>
            <a:ext cx="10515600" cy="580271"/>
          </a:xfrm>
        </p:spPr>
        <p:txBody>
          <a:bodyPr>
            <a:noAutofit/>
          </a:bodyPr>
          <a:lstStyle/>
          <a:p>
            <a:r>
              <a:rPr lang="en-GB" sz="4800" dirty="0" smtClean="0"/>
              <a:t>The Screening and Toolkit development process</a:t>
            </a:r>
            <a:endParaRPr lang="en-GB" sz="4800" dirty="0"/>
          </a:p>
        </p:txBody>
      </p:sp>
      <p:sp>
        <p:nvSpPr>
          <p:cNvPr id="3" name="Slide Number Placeholder 2"/>
          <p:cNvSpPr>
            <a:spLocks noGrp="1"/>
          </p:cNvSpPr>
          <p:nvPr>
            <p:ph type="sldNum" sz="quarter" idx="4"/>
          </p:nvPr>
        </p:nvSpPr>
        <p:spPr/>
        <p:txBody>
          <a:bodyPr/>
          <a:lstStyle/>
          <a:p>
            <a:fld id="{C9398648-9D98-E340-B18B-19C0B8E6C365}" type="slidenum">
              <a:rPr lang="en-US" smtClean="0"/>
              <a:pPr/>
              <a:t>37</a:t>
            </a:fld>
            <a:endParaRPr lang="en-US" dirty="0"/>
          </a:p>
        </p:txBody>
      </p:sp>
    </p:spTree>
    <p:extLst>
      <p:ext uri="{BB962C8B-B14F-4D97-AF65-F5344CB8AC3E}">
        <p14:creationId xmlns:p14="http://schemas.microsoft.com/office/powerpoint/2010/main" val="1633957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9398648-9D98-E340-B18B-19C0B8E6C365}" type="slidenum">
              <a:rPr lang="en-US" smtClean="0"/>
              <a:pPr/>
              <a:t>38</a:t>
            </a:fld>
            <a:endParaRPr lang="en-US" dirty="0"/>
          </a:p>
        </p:txBody>
      </p:sp>
      <p:sp>
        <p:nvSpPr>
          <p:cNvPr id="5" name="TextBox 4"/>
          <p:cNvSpPr txBox="1"/>
          <p:nvPr/>
        </p:nvSpPr>
        <p:spPr>
          <a:xfrm>
            <a:off x="685801" y="6259813"/>
            <a:ext cx="9151850" cy="369332"/>
          </a:xfrm>
          <a:prstGeom prst="rect">
            <a:avLst/>
          </a:prstGeom>
          <a:noFill/>
        </p:spPr>
        <p:txBody>
          <a:bodyPr wrap="square" rtlCol="0">
            <a:spAutoFit/>
          </a:bodyPr>
          <a:lstStyle/>
          <a:p>
            <a:r>
              <a:rPr lang="en-GB" b="1" dirty="0">
                <a:solidFill>
                  <a:schemeClr val="accent2"/>
                </a:solidFill>
                <a:latin typeface="Century Gothic" panose="020B0502020202020204" pitchFamily="34" charset="0"/>
              </a:rPr>
              <a:t>Used as observational tool </a:t>
            </a:r>
            <a:r>
              <a:rPr lang="en-GB" b="1" dirty="0" smtClean="0">
                <a:solidFill>
                  <a:schemeClr val="accent2"/>
                </a:solidFill>
                <a:latin typeface="Century Gothic" panose="020B0502020202020204" pitchFamily="34" charset="0"/>
              </a:rPr>
              <a:t>too!</a:t>
            </a:r>
            <a:endParaRPr lang="en-GB" b="1" dirty="0">
              <a:solidFill>
                <a:schemeClr val="accent2"/>
              </a:solidFill>
              <a:latin typeface="Century Gothic" panose="020B0502020202020204" pitchFamily="34" charset="0"/>
            </a:endParaRPr>
          </a:p>
        </p:txBody>
      </p:sp>
      <p:pic>
        <p:nvPicPr>
          <p:cNvPr id="7" name="Picture 6"/>
          <p:cNvPicPr/>
          <p:nvPr/>
        </p:nvPicPr>
        <p:blipFill rotWithShape="1">
          <a:blip r:embed="rId3"/>
          <a:srcRect l="44649" t="12212" r="22335" b="6244"/>
          <a:stretch/>
        </p:blipFill>
        <p:spPr bwMode="auto">
          <a:xfrm>
            <a:off x="348343" y="576941"/>
            <a:ext cx="3766457" cy="5584371"/>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4"/>
          <a:srcRect l="44759" t="11622" r="22557" b="6440"/>
          <a:stretch/>
        </p:blipFill>
        <p:spPr bwMode="auto">
          <a:xfrm>
            <a:off x="4184039" y="576940"/>
            <a:ext cx="3701143" cy="5584371"/>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5"/>
          <a:srcRect l="44981" t="11424" r="22668" b="6637"/>
          <a:stretch/>
        </p:blipFill>
        <p:spPr bwMode="auto">
          <a:xfrm>
            <a:off x="7954421" y="576941"/>
            <a:ext cx="3766458" cy="5584372"/>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6"/>
          <a:stretch>
            <a:fillRect/>
          </a:stretch>
        </p:blipFill>
        <p:spPr>
          <a:xfrm>
            <a:off x="11299371" y="0"/>
            <a:ext cx="892629" cy="777113"/>
          </a:xfrm>
          <a:prstGeom prst="rect">
            <a:avLst/>
          </a:prstGeom>
        </p:spPr>
      </p:pic>
    </p:spTree>
    <p:extLst>
      <p:ext uri="{BB962C8B-B14F-4D97-AF65-F5344CB8AC3E}">
        <p14:creationId xmlns:p14="http://schemas.microsoft.com/office/powerpoint/2010/main" val="4179062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452" y="470524"/>
            <a:ext cx="10907486" cy="718196"/>
          </a:xfrm>
        </p:spPr>
        <p:txBody>
          <a:bodyPr>
            <a:normAutofit fontScale="90000"/>
          </a:bodyPr>
          <a:lstStyle/>
          <a:p>
            <a:r>
              <a:rPr lang="en-GB" dirty="0"/>
              <a:t>EXAMPLE OF A PERSONALISED SENSORY TOOLBOX</a:t>
            </a:r>
          </a:p>
        </p:txBody>
      </p:sp>
      <p:sp>
        <p:nvSpPr>
          <p:cNvPr id="3" name="Slide Number Placeholder 2"/>
          <p:cNvSpPr>
            <a:spLocks noGrp="1"/>
          </p:cNvSpPr>
          <p:nvPr>
            <p:ph type="sldNum" sz="quarter" idx="4"/>
          </p:nvPr>
        </p:nvSpPr>
        <p:spPr/>
        <p:txBody>
          <a:bodyPr/>
          <a:lstStyle/>
          <a:p>
            <a:fld id="{C9398648-9D98-E340-B18B-19C0B8E6C365}" type="slidenum">
              <a:rPr lang="en-US" smtClean="0"/>
              <a:pPr/>
              <a:t>39</a:t>
            </a:fld>
            <a:endParaRPr lang="en-US" dirty="0"/>
          </a:p>
        </p:txBody>
      </p:sp>
      <p:pic>
        <p:nvPicPr>
          <p:cNvPr id="4" name="Picture 3"/>
          <p:cNvPicPr>
            <a:picLocks noChangeAspect="1"/>
          </p:cNvPicPr>
          <p:nvPr/>
        </p:nvPicPr>
        <p:blipFill>
          <a:blip r:embed="rId2"/>
          <a:stretch>
            <a:fillRect/>
          </a:stretch>
        </p:blipFill>
        <p:spPr>
          <a:xfrm>
            <a:off x="3205494" y="1188720"/>
            <a:ext cx="6542664" cy="5532758"/>
          </a:xfrm>
          <a:prstGeom prst="rect">
            <a:avLst/>
          </a:prstGeom>
        </p:spPr>
      </p:pic>
      <p:sp>
        <p:nvSpPr>
          <p:cNvPr id="5" name="TextBox 4"/>
          <p:cNvSpPr txBox="1"/>
          <p:nvPr/>
        </p:nvSpPr>
        <p:spPr>
          <a:xfrm>
            <a:off x="7166344" y="1807535"/>
            <a:ext cx="2818264" cy="369332"/>
          </a:xfrm>
          <a:prstGeom prst="rect">
            <a:avLst/>
          </a:prstGeom>
          <a:noFill/>
        </p:spPr>
        <p:txBody>
          <a:bodyPr wrap="square" rtlCol="0">
            <a:spAutoFit/>
          </a:bodyPr>
          <a:lstStyle/>
          <a:p>
            <a:endParaRPr lang="en-GB" b="1" dirty="0"/>
          </a:p>
        </p:txBody>
      </p:sp>
    </p:spTree>
    <p:extLst>
      <p:ext uri="{BB962C8B-B14F-4D97-AF65-F5344CB8AC3E}">
        <p14:creationId xmlns:p14="http://schemas.microsoft.com/office/powerpoint/2010/main" val="610712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3008" y="357030"/>
            <a:ext cx="9386454" cy="650874"/>
          </a:xfrm>
        </p:spPr>
        <p:txBody>
          <a:bodyPr>
            <a:noAutofit/>
          </a:bodyPr>
          <a:lstStyle/>
          <a:p>
            <a:r>
              <a:rPr lang="en-GB" sz="4400" dirty="0"/>
              <a:t>Foundational Staff Training</a:t>
            </a:r>
          </a:p>
        </p:txBody>
      </p:sp>
      <p:sp>
        <p:nvSpPr>
          <p:cNvPr id="4" name="Slide Number Placeholder 3"/>
          <p:cNvSpPr>
            <a:spLocks noGrp="1"/>
          </p:cNvSpPr>
          <p:nvPr>
            <p:ph type="sldNum" sz="quarter" idx="4"/>
          </p:nvPr>
        </p:nvSpPr>
        <p:spPr/>
        <p:txBody>
          <a:bodyPr/>
          <a:lstStyle/>
          <a:p>
            <a:fld id="{C9398648-9D98-E340-B18B-19C0B8E6C365}" type="slidenum">
              <a:rPr lang="en-US" smtClean="0"/>
              <a:pPr/>
              <a:t>4</a:t>
            </a:fld>
            <a:endParaRPr lang="en-US" dirty="0"/>
          </a:p>
        </p:txBody>
      </p:sp>
      <p:pic>
        <p:nvPicPr>
          <p:cNvPr id="8" name="Google Shape;166;p30">
            <a:hlinkClick r:id="rId3"/>
            <a:extLst>
              <a:ext uri="{FF2B5EF4-FFF2-40B4-BE49-F238E27FC236}">
                <a16:creationId xmlns:a16="http://schemas.microsoft.com/office/drawing/2014/main" id="{271AD10C-6A80-57CD-E441-98C0E7B4CDC2}"/>
              </a:ext>
            </a:extLst>
          </p:cNvPr>
          <p:cNvPicPr preferRelativeResize="0">
            <a:picLocks noGrp="1"/>
          </p:cNvPicPr>
          <p:nvPr>
            <p:ph idx="1"/>
          </p:nvPr>
        </p:nvPicPr>
        <p:blipFill>
          <a:blip r:embed="rId4">
            <a:alphaModFix/>
          </a:blip>
          <a:stretch>
            <a:fillRect/>
          </a:stretch>
        </p:blipFill>
        <p:spPr>
          <a:xfrm>
            <a:off x="7837714" y="357030"/>
            <a:ext cx="3850101" cy="5689207"/>
          </a:xfrm>
          <a:prstGeom prst="rect">
            <a:avLst/>
          </a:prstGeom>
          <a:noFill/>
          <a:ln>
            <a:noFill/>
          </a:ln>
        </p:spPr>
      </p:pic>
      <p:sp>
        <p:nvSpPr>
          <p:cNvPr id="11" name="Title 2">
            <a:extLst>
              <a:ext uri="{FF2B5EF4-FFF2-40B4-BE49-F238E27FC236}">
                <a16:creationId xmlns:a16="http://schemas.microsoft.com/office/drawing/2014/main" id="{AEE8D4C4-73D2-6062-A7DE-8EB155244B89}"/>
              </a:ext>
            </a:extLst>
          </p:cNvPr>
          <p:cNvSpPr txBox="1">
            <a:spLocks/>
          </p:cNvSpPr>
          <p:nvPr/>
        </p:nvSpPr>
        <p:spPr>
          <a:xfrm>
            <a:off x="353008" y="2084125"/>
            <a:ext cx="7484706" cy="113725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1" kern="1200">
                <a:solidFill>
                  <a:srgbClr val="0068A3"/>
                </a:solidFill>
                <a:latin typeface="Century Gothic" panose="020B0502020202020204" pitchFamily="34" charset="0"/>
                <a:ea typeface="+mj-ea"/>
                <a:cs typeface="+mj-cs"/>
              </a:defRPr>
            </a:lvl1pPr>
          </a:lstStyle>
          <a:p>
            <a:r>
              <a:rPr lang="en-GB" sz="3200" dirty="0"/>
              <a:t>Julie O’Sullivan &amp; Carolyn Fitzgibbon</a:t>
            </a:r>
          </a:p>
          <a:p>
            <a:endParaRPr lang="en-GB" sz="1200" dirty="0"/>
          </a:p>
          <a:p>
            <a:r>
              <a:rPr lang="en-GB" sz="3600" dirty="0"/>
              <a:t>Sensory Modulation Brisbane</a:t>
            </a:r>
          </a:p>
          <a:p>
            <a:endParaRPr lang="en-GB" sz="2800" dirty="0"/>
          </a:p>
          <a:p>
            <a:endParaRPr lang="en-GB" sz="2800" dirty="0"/>
          </a:p>
          <a:p>
            <a:pPr marL="457200" indent="-457200">
              <a:buFont typeface="Arial" panose="020B0604020202020204" pitchFamily="34" charset="0"/>
              <a:buChar char="•"/>
            </a:pPr>
            <a:r>
              <a:rPr lang="en-GB" sz="2800" dirty="0"/>
              <a:t>On-demand training packages </a:t>
            </a:r>
          </a:p>
          <a:p>
            <a:pPr marL="457200" indent="-457200">
              <a:buFont typeface="Arial" panose="020B0604020202020204" pitchFamily="34" charset="0"/>
              <a:buChar char="•"/>
            </a:pPr>
            <a:r>
              <a:rPr lang="en-GB" sz="2800" dirty="0"/>
              <a:t>Live on-line consultation sessions</a:t>
            </a:r>
          </a:p>
        </p:txBody>
      </p:sp>
    </p:spTree>
    <p:extLst>
      <p:ext uri="{BB962C8B-B14F-4D97-AF65-F5344CB8AC3E}">
        <p14:creationId xmlns:p14="http://schemas.microsoft.com/office/powerpoint/2010/main" val="2332126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00748"/>
            <a:ext cx="8567057" cy="580271"/>
          </a:xfrm>
        </p:spPr>
        <p:txBody>
          <a:bodyPr>
            <a:noAutofit/>
          </a:bodyPr>
          <a:lstStyle/>
          <a:p>
            <a:r>
              <a:rPr lang="en-GB" sz="4800" dirty="0"/>
              <a:t>THE INTERVENTION PROCESS</a:t>
            </a:r>
          </a:p>
        </p:txBody>
      </p:sp>
      <p:sp>
        <p:nvSpPr>
          <p:cNvPr id="3" name="Slide Number Placeholder 2"/>
          <p:cNvSpPr>
            <a:spLocks noGrp="1"/>
          </p:cNvSpPr>
          <p:nvPr>
            <p:ph type="sldNum" sz="quarter" idx="4"/>
          </p:nvPr>
        </p:nvSpPr>
        <p:spPr/>
        <p:txBody>
          <a:bodyPr/>
          <a:lstStyle/>
          <a:p>
            <a:fld id="{C9398648-9D98-E340-B18B-19C0B8E6C365}" type="slidenum">
              <a:rPr lang="en-US" smtClean="0"/>
              <a:pPr/>
              <a:t>40</a:t>
            </a:fld>
            <a:endParaRPr lang="en-US" dirty="0"/>
          </a:p>
        </p:txBody>
      </p:sp>
      <p:sp>
        <p:nvSpPr>
          <p:cNvPr id="4" name="TextBox 3"/>
          <p:cNvSpPr txBox="1"/>
          <p:nvPr/>
        </p:nvSpPr>
        <p:spPr>
          <a:xfrm>
            <a:off x="495300" y="1751252"/>
            <a:ext cx="10783554" cy="4154984"/>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Century Gothic" panose="020B0502020202020204" pitchFamily="34" charset="0"/>
              </a:rPr>
              <a:t>OT’s will provide sensory interventions on a 1:1 or group basis</a:t>
            </a:r>
          </a:p>
          <a:p>
            <a:pPr marL="285750" indent="-285750">
              <a:buFont typeface="Arial" panose="020B0604020202020204" pitchFamily="34" charset="0"/>
              <a:buChar char="•"/>
            </a:pPr>
            <a:r>
              <a:rPr lang="en-GB" sz="2400" dirty="0">
                <a:latin typeface="Century Gothic" panose="020B0502020202020204" pitchFamily="34" charset="0"/>
              </a:rPr>
              <a:t>Sensory Modulation Toolkits will be created with the service user and issued to them</a:t>
            </a:r>
          </a:p>
          <a:p>
            <a:pPr marL="742950" lvl="1" indent="-285750">
              <a:buFont typeface="Arial" panose="020B0604020202020204" pitchFamily="34" charset="0"/>
              <a:buChar char="•"/>
            </a:pPr>
            <a:r>
              <a:rPr lang="en-GB" sz="2400" dirty="0">
                <a:latin typeface="Century Gothic" panose="020B0502020202020204" pitchFamily="34" charset="0"/>
              </a:rPr>
              <a:t>Feedback given to ward staff and updated on care plans </a:t>
            </a:r>
          </a:p>
          <a:p>
            <a:pPr marL="285750" indent="-285750">
              <a:buFont typeface="Arial" panose="020B0604020202020204" pitchFamily="34" charset="0"/>
              <a:buChar char="•"/>
            </a:pPr>
            <a:r>
              <a:rPr lang="en-GB" sz="2400" dirty="0">
                <a:latin typeface="Century Gothic" panose="020B0502020202020204" pitchFamily="34" charset="0"/>
              </a:rPr>
              <a:t>Some sensory modulation support will be given immediately (such as earplugs, headphones, radios etc.)</a:t>
            </a:r>
          </a:p>
          <a:p>
            <a:pPr marL="285750" indent="-285750">
              <a:buFont typeface="Arial" panose="020B0604020202020204" pitchFamily="34" charset="0"/>
              <a:buChar char="•"/>
            </a:pPr>
            <a:r>
              <a:rPr lang="en-GB" sz="2400" dirty="0">
                <a:latin typeface="Century Gothic" panose="020B0502020202020204" pitchFamily="34" charset="0"/>
              </a:rPr>
              <a:t>Specific interventions that have specific needs (such as use of weighted blanket) will have a set of instructions on how this can be facilitated with the service user </a:t>
            </a:r>
          </a:p>
          <a:p>
            <a:pPr marL="285750" indent="-285750">
              <a:buFont typeface="Arial" panose="020B0604020202020204" pitchFamily="34" charset="0"/>
              <a:buChar char="•"/>
            </a:pPr>
            <a:r>
              <a:rPr lang="en-GB" sz="2400" dirty="0">
                <a:latin typeface="Century Gothic" panose="020B0502020202020204" pitchFamily="34" charset="0"/>
              </a:rPr>
              <a:t>Ward staff can use the sensory de-escalation box on the ward or feedback to OT to provide resources in line with need</a:t>
            </a:r>
          </a:p>
        </p:txBody>
      </p:sp>
    </p:spTree>
    <p:extLst>
      <p:ext uri="{BB962C8B-B14F-4D97-AF65-F5344CB8AC3E}">
        <p14:creationId xmlns:p14="http://schemas.microsoft.com/office/powerpoint/2010/main" val="4021975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721" y="2041413"/>
            <a:ext cx="10515600" cy="580271"/>
          </a:xfrm>
        </p:spPr>
        <p:txBody>
          <a:bodyPr>
            <a:noAutofit/>
          </a:bodyPr>
          <a:lstStyle/>
          <a:p>
            <a:r>
              <a:rPr lang="en-GB" sz="5400" dirty="0"/>
              <a:t>LETS UNPACK A DE-ESCALATION SENSORY BOX TOGETHER</a:t>
            </a:r>
          </a:p>
        </p:txBody>
      </p:sp>
      <p:sp>
        <p:nvSpPr>
          <p:cNvPr id="3" name="Slide Number Placeholder 2"/>
          <p:cNvSpPr>
            <a:spLocks noGrp="1"/>
          </p:cNvSpPr>
          <p:nvPr>
            <p:ph type="sldNum" sz="quarter" idx="4"/>
          </p:nvPr>
        </p:nvSpPr>
        <p:spPr/>
        <p:txBody>
          <a:bodyPr/>
          <a:lstStyle/>
          <a:p>
            <a:fld id="{C9398648-9D98-E340-B18B-19C0B8E6C365}" type="slidenum">
              <a:rPr lang="en-US" smtClean="0"/>
              <a:pPr/>
              <a:t>41</a:t>
            </a:fld>
            <a:endParaRPr lang="en-US" dirty="0"/>
          </a:p>
        </p:txBody>
      </p:sp>
    </p:spTree>
    <p:extLst>
      <p:ext uri="{BB962C8B-B14F-4D97-AF65-F5344CB8AC3E}">
        <p14:creationId xmlns:p14="http://schemas.microsoft.com/office/powerpoint/2010/main" val="3424126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EXAMPLES OF WHAT YOU WOULD FIND IN A SENSORY DE-ESCALATION BOX ON THE WARD</a:t>
            </a:r>
          </a:p>
        </p:txBody>
      </p:sp>
      <p:sp>
        <p:nvSpPr>
          <p:cNvPr id="3" name="Slide Number Placeholder 2"/>
          <p:cNvSpPr>
            <a:spLocks noGrp="1"/>
          </p:cNvSpPr>
          <p:nvPr>
            <p:ph type="sldNum" sz="quarter" idx="4"/>
          </p:nvPr>
        </p:nvSpPr>
        <p:spPr/>
        <p:txBody>
          <a:bodyPr/>
          <a:lstStyle/>
          <a:p>
            <a:fld id="{C9398648-9D98-E340-B18B-19C0B8E6C365}" type="slidenum">
              <a:rPr lang="en-US" smtClean="0"/>
              <a:pPr/>
              <a:t>42</a:t>
            </a:fld>
            <a:endParaRPr lang="en-US" dirty="0"/>
          </a:p>
        </p:txBody>
      </p:sp>
      <p:graphicFrame>
        <p:nvGraphicFramePr>
          <p:cNvPr id="4" name="Diagram 3"/>
          <p:cNvGraphicFramePr/>
          <p:nvPr>
            <p:extLst>
              <p:ext uri="{D42A27DB-BD31-4B8C-83A1-F6EECF244321}">
                <p14:modId xmlns:p14="http://schemas.microsoft.com/office/powerpoint/2010/main" val="1346678297"/>
              </p:ext>
            </p:extLst>
          </p:nvPr>
        </p:nvGraphicFramePr>
        <p:xfrm>
          <a:off x="838200" y="1557722"/>
          <a:ext cx="10515600" cy="4798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2094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397" y="490581"/>
            <a:ext cx="10515600" cy="580271"/>
          </a:xfrm>
        </p:spPr>
        <p:txBody>
          <a:bodyPr>
            <a:normAutofit fontScale="90000"/>
          </a:bodyPr>
          <a:lstStyle/>
          <a:p>
            <a:r>
              <a:rPr lang="en-GB" dirty="0"/>
              <a:t>OTHER WAYS YOU CAN HELP?</a:t>
            </a:r>
          </a:p>
        </p:txBody>
      </p:sp>
      <p:sp>
        <p:nvSpPr>
          <p:cNvPr id="3" name="Slide Number Placeholder 2"/>
          <p:cNvSpPr>
            <a:spLocks noGrp="1"/>
          </p:cNvSpPr>
          <p:nvPr>
            <p:ph type="sldNum" sz="quarter" idx="4"/>
          </p:nvPr>
        </p:nvSpPr>
        <p:spPr/>
        <p:txBody>
          <a:bodyPr/>
          <a:lstStyle/>
          <a:p>
            <a:fld id="{C9398648-9D98-E340-B18B-19C0B8E6C365}" type="slidenum">
              <a:rPr lang="en-US" smtClean="0"/>
              <a:pPr/>
              <a:t>43</a:t>
            </a:fld>
            <a:endParaRPr lang="en-US" dirty="0"/>
          </a:p>
        </p:txBody>
      </p:sp>
      <p:sp>
        <p:nvSpPr>
          <p:cNvPr id="4" name="Rounded Rectangle 3"/>
          <p:cNvSpPr/>
          <p:nvPr/>
        </p:nvSpPr>
        <p:spPr>
          <a:xfrm>
            <a:off x="6330129" y="1464080"/>
            <a:ext cx="5409297" cy="1132824"/>
          </a:xfrm>
          <a:prstGeom prst="roundRect">
            <a:avLst/>
          </a:prstGeom>
          <a:solidFill>
            <a:srgbClr val="B9FFD9"/>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Century Gothic" panose="020B0502020202020204" pitchFamily="34" charset="0"/>
              </a:rPr>
              <a:t>OBSERVE patients on the ward</a:t>
            </a:r>
          </a:p>
        </p:txBody>
      </p:sp>
      <p:sp>
        <p:nvSpPr>
          <p:cNvPr id="5" name="Rounded Rectangle 4"/>
          <p:cNvSpPr/>
          <p:nvPr/>
        </p:nvSpPr>
        <p:spPr>
          <a:xfrm>
            <a:off x="324396" y="1464080"/>
            <a:ext cx="5815194" cy="1141839"/>
          </a:xfrm>
          <a:prstGeom prst="roundRect">
            <a:avLst/>
          </a:prstGeom>
          <a:solidFill>
            <a:srgbClr val="CCCCFF"/>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Century Gothic" panose="020B0502020202020204" pitchFamily="34" charset="0"/>
              </a:rPr>
              <a:t>USE the sensory box in 121 sessions to facilitate exploration, likes and dislikes</a:t>
            </a:r>
          </a:p>
        </p:txBody>
      </p:sp>
      <p:sp>
        <p:nvSpPr>
          <p:cNvPr id="6" name="Rounded Rectangle 5"/>
          <p:cNvSpPr/>
          <p:nvPr/>
        </p:nvSpPr>
        <p:spPr>
          <a:xfrm>
            <a:off x="324397" y="2812105"/>
            <a:ext cx="5815194" cy="1418873"/>
          </a:xfrm>
          <a:prstGeom prst="roundRect">
            <a:avLst/>
          </a:prstGeom>
          <a:solidFill>
            <a:srgbClr val="EBD9FB"/>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Century Gothic" panose="020B0502020202020204" pitchFamily="34" charset="0"/>
              </a:rPr>
              <a:t>REFER to occupational therapy for assessment when needed- or ask for resources</a:t>
            </a:r>
          </a:p>
        </p:txBody>
      </p:sp>
      <p:sp>
        <p:nvSpPr>
          <p:cNvPr id="7" name="Rounded Rectangle 6"/>
          <p:cNvSpPr/>
          <p:nvPr/>
        </p:nvSpPr>
        <p:spPr>
          <a:xfrm>
            <a:off x="6330132" y="2784537"/>
            <a:ext cx="5409296" cy="1446441"/>
          </a:xfrm>
          <a:prstGeom prst="roundRect">
            <a:avLst/>
          </a:prstGeom>
          <a:solidFill>
            <a:srgbClr val="FED4CC"/>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Century Gothic" panose="020B0502020202020204" pitchFamily="34" charset="0"/>
              </a:rPr>
              <a:t>ASK patients how they feel, what do they need, how can we support</a:t>
            </a:r>
          </a:p>
        </p:txBody>
      </p:sp>
      <p:sp>
        <p:nvSpPr>
          <p:cNvPr id="8" name="Rounded Rectangle 7"/>
          <p:cNvSpPr/>
          <p:nvPr/>
        </p:nvSpPr>
        <p:spPr>
          <a:xfrm>
            <a:off x="6330130" y="4423229"/>
            <a:ext cx="5409298" cy="1382810"/>
          </a:xfrm>
          <a:prstGeom prst="roundRect">
            <a:avLst/>
          </a:prstGeom>
          <a:solidFill>
            <a:srgbClr val="CCCCFF"/>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Century Gothic" panose="020B0502020202020204" pitchFamily="34" charset="0"/>
              </a:rPr>
              <a:t>ASSIST with sensory safety plan by giving your feedback</a:t>
            </a:r>
          </a:p>
        </p:txBody>
      </p:sp>
      <p:sp>
        <p:nvSpPr>
          <p:cNvPr id="9" name="Rounded Rectangle 8"/>
          <p:cNvSpPr/>
          <p:nvPr/>
        </p:nvSpPr>
        <p:spPr>
          <a:xfrm>
            <a:off x="324396" y="4423229"/>
            <a:ext cx="5815194" cy="1382810"/>
          </a:xfrm>
          <a:prstGeom prst="roundRect">
            <a:avLst/>
          </a:prstGeom>
          <a:solidFill>
            <a:srgbClr val="B9FFD9"/>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latin typeface="Century Gothic" panose="020B0502020202020204" pitchFamily="34" charset="0"/>
              </a:rPr>
              <a:t>ENCOURAGE the use of the sensory toolkit that the service user has created when in distress</a:t>
            </a:r>
          </a:p>
        </p:txBody>
      </p:sp>
    </p:spTree>
    <p:extLst>
      <p:ext uri="{BB962C8B-B14F-4D97-AF65-F5344CB8AC3E}">
        <p14:creationId xmlns:p14="http://schemas.microsoft.com/office/powerpoint/2010/main" val="1288636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So the next time you are observing a patient; perhaps we can ask;</a:t>
            </a:r>
            <a:br>
              <a:rPr lang="en-GB" dirty="0"/>
            </a:br>
            <a:r>
              <a:rPr lang="en-GB" dirty="0"/>
              <a:t/>
            </a:r>
            <a:br>
              <a:rPr lang="en-GB" dirty="0"/>
            </a:br>
            <a:r>
              <a:rPr lang="en-GB" sz="6000" strike="sngStrike" dirty="0">
                <a:solidFill>
                  <a:srgbClr val="00B050"/>
                </a:solidFill>
              </a:rPr>
              <a:t/>
            </a:r>
            <a:br>
              <a:rPr lang="en-GB" sz="6000" strike="sngStrike" dirty="0">
                <a:solidFill>
                  <a:srgbClr val="00B050"/>
                </a:solidFill>
              </a:rPr>
            </a:br>
            <a:r>
              <a:rPr lang="en-GB" sz="6000" dirty="0">
                <a:solidFill>
                  <a:srgbClr val="00B050"/>
                </a:solidFill>
              </a:rPr>
              <a:t>Is the behaviour I am observing trying to meet a sensory need?</a:t>
            </a:r>
            <a:endParaRPr lang="en-GB" sz="6000" strike="sngStrike" dirty="0">
              <a:solidFill>
                <a:srgbClr val="00B050"/>
              </a:solidFill>
            </a:endParaRPr>
          </a:p>
        </p:txBody>
      </p:sp>
      <p:sp>
        <p:nvSpPr>
          <p:cNvPr id="3" name="Slide Number Placeholder 2"/>
          <p:cNvSpPr>
            <a:spLocks noGrp="1"/>
          </p:cNvSpPr>
          <p:nvPr>
            <p:ph type="sldNum" sz="quarter" idx="4"/>
          </p:nvPr>
        </p:nvSpPr>
        <p:spPr/>
        <p:txBody>
          <a:bodyPr/>
          <a:lstStyle/>
          <a:p>
            <a:fld id="{C9398648-9D98-E340-B18B-19C0B8E6C365}" type="slidenum">
              <a:rPr lang="en-US" smtClean="0"/>
              <a:pPr/>
              <a:t>44</a:t>
            </a:fld>
            <a:endParaRPr lang="en-US" dirty="0"/>
          </a:p>
        </p:txBody>
      </p:sp>
      <p:sp>
        <p:nvSpPr>
          <p:cNvPr id="4" name="TextBox 3"/>
          <p:cNvSpPr txBox="1"/>
          <p:nvPr/>
        </p:nvSpPr>
        <p:spPr>
          <a:xfrm>
            <a:off x="6350392" y="6308207"/>
            <a:ext cx="4258101" cy="369332"/>
          </a:xfrm>
          <a:prstGeom prst="rect">
            <a:avLst/>
          </a:prstGeom>
          <a:noFill/>
        </p:spPr>
        <p:txBody>
          <a:bodyPr wrap="square" rtlCol="0">
            <a:spAutoFit/>
          </a:bodyPr>
          <a:lstStyle/>
          <a:p>
            <a:r>
              <a:rPr lang="en-GB" dirty="0">
                <a:latin typeface="Century Gothic" panose="020B0502020202020204" pitchFamily="34" charset="0"/>
              </a:rPr>
              <a:t>(O’Sullivan &amp; Fitzgibbon, 2023)</a:t>
            </a:r>
            <a:endParaRPr lang="en-GB" dirty="0"/>
          </a:p>
        </p:txBody>
      </p:sp>
      <p:pic>
        <p:nvPicPr>
          <p:cNvPr id="5" name="Picture 4"/>
          <p:cNvPicPr>
            <a:picLocks noChangeAspect="1"/>
          </p:cNvPicPr>
          <p:nvPr/>
        </p:nvPicPr>
        <p:blipFill>
          <a:blip r:embed="rId3"/>
          <a:stretch>
            <a:fillRect/>
          </a:stretch>
        </p:blipFill>
        <p:spPr>
          <a:xfrm>
            <a:off x="11299371" y="0"/>
            <a:ext cx="892629" cy="777113"/>
          </a:xfrm>
          <a:prstGeom prst="rect">
            <a:avLst/>
          </a:prstGeom>
        </p:spPr>
      </p:pic>
    </p:spTree>
    <p:extLst>
      <p:ext uri="{BB962C8B-B14F-4D97-AF65-F5344CB8AC3E}">
        <p14:creationId xmlns:p14="http://schemas.microsoft.com/office/powerpoint/2010/main" val="3715110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9398648-9D98-E340-B18B-19C0B8E6C365}" type="slidenum">
              <a:rPr lang="en-US" smtClean="0"/>
              <a:pPr/>
              <a:t>45</a:t>
            </a:fld>
            <a:endParaRPr lang="en-US" dirty="0"/>
          </a:p>
        </p:txBody>
      </p:sp>
      <p:sp>
        <p:nvSpPr>
          <p:cNvPr id="5" name="Title 1">
            <a:extLst>
              <a:ext uri="{FF2B5EF4-FFF2-40B4-BE49-F238E27FC236}">
                <a16:creationId xmlns:a16="http://schemas.microsoft.com/office/drawing/2014/main" id="{B9EAD6D1-CD70-E64A-8B3E-5C95DC3681AE}"/>
              </a:ext>
            </a:extLst>
          </p:cNvPr>
          <p:cNvSpPr txBox="1">
            <a:spLocks/>
          </p:cNvSpPr>
          <p:nvPr/>
        </p:nvSpPr>
        <p:spPr>
          <a:xfrm>
            <a:off x="1676400" y="2624228"/>
            <a:ext cx="10515600" cy="580271"/>
          </a:xfrm>
          <a:prstGeom prst="rect">
            <a:avLst/>
          </a:prstGeom>
        </p:spPr>
        <p:txBody>
          <a:bodyPr>
            <a:noAutofit/>
          </a:bodyPr>
          <a:lstStyle>
            <a:lvl1pPr algn="l" defTabSz="914400" rtl="0" eaLnBrk="1" latinLnBrk="0" hangingPunct="1">
              <a:lnSpc>
                <a:spcPct val="90000"/>
              </a:lnSpc>
              <a:spcBef>
                <a:spcPct val="0"/>
              </a:spcBef>
              <a:buNone/>
              <a:defRPr sz="4000" b="1" kern="1200">
                <a:solidFill>
                  <a:srgbClr val="0068A3"/>
                </a:solidFill>
                <a:latin typeface="Century Gothic" panose="020B0502020202020204" pitchFamily="34" charset="0"/>
                <a:ea typeface="+mj-ea"/>
                <a:cs typeface="+mj-cs"/>
              </a:defRPr>
            </a:lvl1pPr>
          </a:lstStyle>
          <a:p>
            <a:r>
              <a:rPr lang="en-US" sz="6000" dirty="0"/>
              <a:t>FEEDBACK/QUESTIONS?</a:t>
            </a:r>
          </a:p>
        </p:txBody>
      </p:sp>
    </p:spTree>
    <p:extLst>
      <p:ext uri="{BB962C8B-B14F-4D97-AF65-F5344CB8AC3E}">
        <p14:creationId xmlns:p14="http://schemas.microsoft.com/office/powerpoint/2010/main" val="37721503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233" y="222444"/>
            <a:ext cx="10515600" cy="580271"/>
          </a:xfrm>
        </p:spPr>
        <p:txBody>
          <a:bodyPr>
            <a:normAutofit fontScale="90000"/>
          </a:bodyPr>
          <a:lstStyle/>
          <a:p>
            <a:r>
              <a:rPr lang="en-GB" sz="4900" dirty="0"/>
              <a:t>References</a:t>
            </a:r>
            <a:r>
              <a:rPr lang="en-GB" dirty="0"/>
              <a:t/>
            </a:r>
            <a:br>
              <a:rPr lang="en-GB" dirty="0"/>
            </a:br>
            <a:endParaRPr lang="en-GB" dirty="0"/>
          </a:p>
        </p:txBody>
      </p:sp>
      <p:sp>
        <p:nvSpPr>
          <p:cNvPr id="3" name="Slide Number Placeholder 2"/>
          <p:cNvSpPr>
            <a:spLocks noGrp="1"/>
          </p:cNvSpPr>
          <p:nvPr>
            <p:ph type="sldNum" sz="quarter" idx="4"/>
          </p:nvPr>
        </p:nvSpPr>
        <p:spPr/>
        <p:txBody>
          <a:bodyPr/>
          <a:lstStyle/>
          <a:p>
            <a:fld id="{C9398648-9D98-E340-B18B-19C0B8E6C365}" type="slidenum">
              <a:rPr lang="en-US" smtClean="0"/>
              <a:pPr/>
              <a:t>46</a:t>
            </a:fld>
            <a:endParaRPr lang="en-US" dirty="0"/>
          </a:p>
        </p:txBody>
      </p:sp>
      <p:sp>
        <p:nvSpPr>
          <p:cNvPr id="4" name="TextBox 3"/>
          <p:cNvSpPr txBox="1"/>
          <p:nvPr/>
        </p:nvSpPr>
        <p:spPr>
          <a:xfrm>
            <a:off x="468086" y="908708"/>
            <a:ext cx="10793108" cy="5386090"/>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Century Gothic" panose="020B0502020202020204" pitchFamily="34" charset="0"/>
              </a:rPr>
              <a:t>O’Sullivan, J. &amp; Fitzgibbon, C.(2018).  Sensory Modulation:  Resource manual.  Amazon digital services. EBook: Amazon </a:t>
            </a:r>
          </a:p>
          <a:p>
            <a:pPr marL="800100" lvl="1" indent="-342900">
              <a:buFont typeface="Arial" panose="020B0604020202020204" pitchFamily="34" charset="0"/>
              <a:buChar char="•"/>
            </a:pPr>
            <a:r>
              <a:rPr lang="en-GB" dirty="0">
                <a:latin typeface="Century Gothic" panose="020B0502020202020204" pitchFamily="34" charset="0"/>
              </a:rPr>
              <a:t>Online Training: </a:t>
            </a:r>
          </a:p>
          <a:p>
            <a:pPr marL="1257300" lvl="2" indent="-342900">
              <a:buFont typeface="Arial" panose="020B0604020202020204" pitchFamily="34" charset="0"/>
              <a:buChar char="•"/>
            </a:pPr>
            <a:r>
              <a:rPr lang="en-GB" u="sng" dirty="0">
                <a:latin typeface="Century Gothic" panose="020B0502020202020204" pitchFamily="34" charset="0"/>
              </a:rPr>
              <a:t>SensoryModulationBNE</a:t>
            </a:r>
            <a:endParaRPr lang="en-GB" u="sng" dirty="0">
              <a:latin typeface="Century Gothic" panose="020B0502020202020204" pitchFamily="34" charset="0"/>
            </a:endParaRPr>
          </a:p>
          <a:p>
            <a:pPr marL="1257300" lvl="2" indent="-342900">
              <a:buFont typeface="Arial" panose="020B0604020202020204" pitchFamily="34" charset="0"/>
              <a:buChar char="•"/>
            </a:pPr>
            <a:r>
              <a:rPr lang="en-GB" dirty="0">
                <a:latin typeface="Century Gothic" panose="020B0502020202020204" pitchFamily="34" charset="0"/>
              </a:rPr>
              <a:t>sensory-modulation-Brisbane.com</a:t>
            </a:r>
          </a:p>
          <a:p>
            <a:pPr marL="800100" lvl="1" indent="-342900">
              <a:buFont typeface="Arial" panose="020B0604020202020204" pitchFamily="34" charset="0"/>
              <a:buChar char="•"/>
            </a:pPr>
            <a:r>
              <a:rPr lang="en-GB" dirty="0">
                <a:latin typeface="Century Gothic" panose="020B0502020202020204" pitchFamily="34" charset="0"/>
              </a:rPr>
              <a:t>Contacts: sensorymoded@gmail.com </a:t>
            </a:r>
          </a:p>
          <a:p>
            <a:pPr marL="342900" indent="-342900">
              <a:buFont typeface="Arial" panose="020B0604020202020204" pitchFamily="34" charset="0"/>
              <a:buChar char="•"/>
            </a:pPr>
            <a:r>
              <a:rPr lang="en-GB" dirty="0">
                <a:latin typeface="Century Gothic" panose="020B0502020202020204" pitchFamily="34" charset="0"/>
              </a:rPr>
              <a:t>O’Sullivan, J. &amp; Fitzgibbon, C.(2023).  Sensory Modulation Brisbane; using a sensory lens with clients [Webinars 1-3]. Online: </a:t>
            </a:r>
            <a:r>
              <a:rPr lang="en-GB" dirty="0">
                <a:latin typeface="Century Gothic" panose="020B0502020202020204" pitchFamily="34" charset="0"/>
                <a:hlinkClick r:id="rId3"/>
              </a:rPr>
              <a:t>https://sensory-modulation-brisbane.com/training-options</a:t>
            </a:r>
            <a:endParaRPr lang="en-GB" dirty="0">
              <a:latin typeface="Century Gothic" panose="020B0502020202020204" pitchFamily="34" charset="0"/>
            </a:endParaRPr>
          </a:p>
          <a:p>
            <a:pPr marL="342900" indent="-342900">
              <a:buFont typeface="Arial" panose="020B0604020202020204" pitchFamily="34" charset="0"/>
              <a:buChar char="•"/>
            </a:pPr>
            <a:endParaRPr lang="en-GB" sz="2000" dirty="0">
              <a:latin typeface="Century Gothic" panose="020B0502020202020204" pitchFamily="34" charset="0"/>
            </a:endParaRPr>
          </a:p>
          <a:p>
            <a:r>
              <a:rPr lang="en-GB" sz="2800" b="1" dirty="0">
                <a:solidFill>
                  <a:srgbClr val="0070C0"/>
                </a:solidFill>
                <a:latin typeface="Century Gothic" panose="020B0502020202020204" pitchFamily="34" charset="0"/>
              </a:rPr>
              <a:t>Images</a:t>
            </a:r>
          </a:p>
          <a:p>
            <a:endParaRPr lang="en-GB" sz="800" dirty="0">
              <a:latin typeface="Century Gothic" panose="020B0502020202020204" pitchFamily="34" charset="0"/>
            </a:endParaRPr>
          </a:p>
          <a:p>
            <a:pPr marL="342900" indent="-342900">
              <a:buFont typeface="Arial" panose="020B0604020202020204" pitchFamily="34" charset="0"/>
              <a:buChar char="•"/>
            </a:pPr>
            <a:r>
              <a:rPr lang="en-GB" sz="1600" dirty="0">
                <a:latin typeface="Century Gothic" panose="020B0502020202020204" pitchFamily="34" charset="0"/>
              </a:rPr>
              <a:t>Image sourced from Dizzy Doctor (2024). Available at: https://dizzydoctor.blog/2017/11/13/you-have-a-different-approach/</a:t>
            </a:r>
          </a:p>
          <a:p>
            <a:pPr marL="342900" indent="-342900">
              <a:buFont typeface="Arial" panose="020B0604020202020204" pitchFamily="34" charset="0"/>
              <a:buChar char="•"/>
            </a:pPr>
            <a:r>
              <a:rPr lang="en-GB" sz="1600" dirty="0">
                <a:latin typeface="Century Gothic" panose="020B0502020202020204" pitchFamily="34" charset="0"/>
              </a:rPr>
              <a:t>Image sourced from CBT4Panic (2024). Available at: </a:t>
            </a:r>
            <a:r>
              <a:rPr lang="en-GB" sz="1600" dirty="0">
                <a:latin typeface="Century Gothic" panose="020B0502020202020204" pitchFamily="34" charset="0"/>
                <a:hlinkClick r:id="rId4"/>
              </a:rPr>
              <a:t>https://cbt4panic.org/the-panic-cycle/</a:t>
            </a:r>
            <a:endParaRPr lang="en-GB" sz="1600" dirty="0">
              <a:latin typeface="Century Gothic" panose="020B0502020202020204" pitchFamily="34" charset="0"/>
            </a:endParaRPr>
          </a:p>
          <a:p>
            <a:pPr marL="342900" indent="-342900">
              <a:buFont typeface="Arial" panose="020B0604020202020204" pitchFamily="34" charset="0"/>
              <a:buChar char="•"/>
            </a:pPr>
            <a:r>
              <a:rPr lang="en-GB" sz="1600" dirty="0">
                <a:latin typeface="Century Gothic" panose="020B0502020202020204" pitchFamily="34" charset="0"/>
              </a:rPr>
              <a:t>Image sourced from ConseilSante (2024). Available at: </a:t>
            </a:r>
            <a:r>
              <a:rPr lang="en-GB" sz="1600" dirty="0">
                <a:latin typeface="Century Gothic" panose="020B0502020202020204" pitchFamily="34" charset="0"/>
                <a:hlinkClick r:id="rId5"/>
              </a:rPr>
              <a:t>https://conseilsante.cliniquecmi.com/en/proprioception-exercices-in-physiotherapy/</a:t>
            </a:r>
            <a:endParaRPr lang="en-GB" sz="1600" dirty="0">
              <a:latin typeface="Century Gothic" panose="020B0502020202020204" pitchFamily="34" charset="0"/>
            </a:endParaRPr>
          </a:p>
          <a:p>
            <a:pPr marL="342900" indent="-342900">
              <a:buFont typeface="Arial" panose="020B0604020202020204" pitchFamily="34" charset="0"/>
              <a:buChar char="•"/>
            </a:pPr>
            <a:r>
              <a:rPr lang="en-GB" sz="1600" dirty="0">
                <a:latin typeface="Century Gothic" panose="020B0502020202020204" pitchFamily="34" charset="0"/>
              </a:rPr>
              <a:t>Image created from Sensory ladders. Org(2024) Available at: </a:t>
            </a:r>
            <a:r>
              <a:rPr lang="en-GB" sz="1600" dirty="0">
                <a:latin typeface="Century Gothic" panose="020B0502020202020204" pitchFamily="34" charset="0"/>
                <a:hlinkClick r:id="rId6"/>
              </a:rPr>
              <a:t>https://sensoryproject.org/sensoryladders/</a:t>
            </a:r>
            <a:endParaRPr lang="en-GB" sz="1600" dirty="0">
              <a:latin typeface="Century Gothic" panose="020B0502020202020204" pitchFamily="34" charset="0"/>
            </a:endParaRPr>
          </a:p>
          <a:p>
            <a:pPr marL="342900" indent="-342900">
              <a:buFont typeface="Arial" panose="020B0604020202020204" pitchFamily="34" charset="0"/>
              <a:buChar char="•"/>
            </a:pPr>
            <a:r>
              <a:rPr lang="en-GB" sz="1600" dirty="0">
                <a:latin typeface="Century Gothic" panose="020B0502020202020204" pitchFamily="34" charset="0"/>
              </a:rPr>
              <a:t>Sensory Image: Udemy (2023) Available at: </a:t>
            </a:r>
            <a:r>
              <a:rPr lang="en-GB" sz="1600" dirty="0">
                <a:latin typeface="Century Gothic" panose="020B0502020202020204" pitchFamily="34" charset="0"/>
                <a:hlinkClick r:id="rId7"/>
              </a:rPr>
              <a:t>https://www.udemy.com/course/sensory-processing-and-the-classroom/</a:t>
            </a:r>
            <a:endParaRPr lang="en-GB" sz="1600" dirty="0">
              <a:latin typeface="Century Gothic" panose="020B0502020202020204" pitchFamily="34" charset="0"/>
            </a:endParaRPr>
          </a:p>
          <a:p>
            <a:pPr marL="342900" indent="-342900">
              <a:buFont typeface="Arial" panose="020B0604020202020204" pitchFamily="34" charset="0"/>
              <a:buChar char="•"/>
            </a:pPr>
            <a:r>
              <a:rPr lang="en-GB" sz="1600" dirty="0">
                <a:latin typeface="Century Gothic" panose="020B0502020202020204" pitchFamily="34" charset="0"/>
              </a:rPr>
              <a:t>Car Image: Dreamstime (2024). Available at: </a:t>
            </a:r>
            <a:r>
              <a:rPr lang="en-GB" sz="1600" dirty="0">
                <a:latin typeface="Century Gothic" panose="020B0502020202020204" pitchFamily="34" charset="0"/>
                <a:hlinkClick r:id="rId8"/>
              </a:rPr>
              <a:t>https://www.dreamstime.com/illustration/driving-car.html</a:t>
            </a:r>
            <a:endParaRPr lang="en-GB" sz="1600" dirty="0">
              <a:latin typeface="Century Gothic" panose="020B0502020202020204" pitchFamily="34" charset="0"/>
            </a:endParaRPr>
          </a:p>
        </p:txBody>
      </p:sp>
    </p:spTree>
    <p:extLst>
      <p:ext uri="{BB962C8B-B14F-4D97-AF65-F5344CB8AC3E}">
        <p14:creationId xmlns:p14="http://schemas.microsoft.com/office/powerpoint/2010/main" val="3221433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A8E1-19B8-FB47-9633-E276CAFD52BB}"/>
              </a:ext>
            </a:extLst>
          </p:cNvPr>
          <p:cNvSpPr txBox="1">
            <a:spLocks/>
          </p:cNvSpPr>
          <p:nvPr/>
        </p:nvSpPr>
        <p:spPr>
          <a:xfrm>
            <a:off x="838200" y="860074"/>
            <a:ext cx="3948953" cy="828872"/>
          </a:xfrm>
          <a:prstGeom prst="rect">
            <a:avLst/>
          </a:prstGeom>
        </p:spPr>
        <p:txBody>
          <a:bodyPr vert="horz" lIns="91440" tIns="45720" rIns="91440" bIns="45720" rtlCol="0" anchor="t" anchorCtr="0">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chemeClr val="bg1"/>
                </a:solidFill>
                <a:latin typeface="Century Gothic" panose="020B0502020202020204" pitchFamily="34" charset="0"/>
              </a:rPr>
              <a:t>Thank you</a:t>
            </a:r>
          </a:p>
        </p:txBody>
      </p:sp>
    </p:spTree>
    <p:extLst>
      <p:ext uri="{BB962C8B-B14F-4D97-AF65-F5344CB8AC3E}">
        <p14:creationId xmlns:p14="http://schemas.microsoft.com/office/powerpoint/2010/main" val="3354350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947180" y="1016001"/>
            <a:ext cx="4392008" cy="4504689"/>
          </a:xfrm>
          <a:prstGeom prst="rect">
            <a:avLst/>
          </a:prstGeom>
        </p:spPr>
      </p:pic>
      <p:sp>
        <p:nvSpPr>
          <p:cNvPr id="2" name="Content Placeholder 1"/>
          <p:cNvSpPr>
            <a:spLocks noGrp="1"/>
          </p:cNvSpPr>
          <p:nvPr>
            <p:ph idx="1"/>
          </p:nvPr>
        </p:nvSpPr>
        <p:spPr>
          <a:xfrm>
            <a:off x="838199" y="1019028"/>
            <a:ext cx="7345681" cy="6005887"/>
          </a:xfrm>
        </p:spPr>
        <p:txBody>
          <a:bodyPr>
            <a:normAutofit fontScale="85000" lnSpcReduction="20000"/>
          </a:bodyPr>
          <a:lstStyle/>
          <a:p>
            <a:r>
              <a:rPr lang="en-GB" dirty="0">
                <a:solidFill>
                  <a:schemeClr val="tx1"/>
                </a:solidFill>
              </a:rPr>
              <a:t>Ability to respond and remain at an appropriate level of alertness </a:t>
            </a:r>
          </a:p>
          <a:p>
            <a:endParaRPr lang="en-GB" sz="900" dirty="0">
              <a:solidFill>
                <a:schemeClr val="tx1"/>
              </a:solidFill>
            </a:endParaRPr>
          </a:p>
          <a:p>
            <a:r>
              <a:rPr lang="en-GB" dirty="0">
                <a:solidFill>
                  <a:schemeClr val="tx1"/>
                </a:solidFill>
              </a:rPr>
              <a:t>We make sense of sensory information from the environment and our own body to learn and behave</a:t>
            </a:r>
          </a:p>
          <a:p>
            <a:endParaRPr lang="en-GB" sz="900" dirty="0">
              <a:solidFill>
                <a:schemeClr val="tx1"/>
              </a:solidFill>
            </a:endParaRPr>
          </a:p>
          <a:p>
            <a:r>
              <a:rPr lang="en-GB" b="1" dirty="0">
                <a:solidFill>
                  <a:schemeClr val="tx1"/>
                </a:solidFill>
              </a:rPr>
              <a:t>HOW</a:t>
            </a:r>
            <a:r>
              <a:rPr lang="en-GB" dirty="0">
                <a:solidFill>
                  <a:schemeClr val="tx1"/>
                </a:solidFill>
              </a:rPr>
              <a:t> we regulate this sensory input in order to prevent us from over/under reacting to sensations. </a:t>
            </a:r>
          </a:p>
          <a:p>
            <a:endParaRPr lang="en-GB" sz="1000" dirty="0">
              <a:solidFill>
                <a:schemeClr val="tx1"/>
              </a:solidFill>
            </a:endParaRPr>
          </a:p>
          <a:p>
            <a:r>
              <a:rPr lang="en-GB" dirty="0">
                <a:solidFill>
                  <a:schemeClr val="tx1"/>
                </a:solidFill>
              </a:rPr>
              <a:t>‘’Using our senses to change how we feel’’</a:t>
            </a:r>
          </a:p>
          <a:p>
            <a:pPr marL="0" indent="0">
              <a:buNone/>
            </a:pPr>
            <a:r>
              <a:rPr lang="en-GB" dirty="0">
                <a:solidFill>
                  <a:schemeClr val="tx1"/>
                </a:solidFill>
              </a:rPr>
              <a:t>    </a:t>
            </a:r>
            <a:r>
              <a:rPr lang="en-GB" dirty="0"/>
              <a:t> (O’Sullivan &amp; Fitzgibbon, 2023)</a:t>
            </a:r>
          </a:p>
          <a:p>
            <a:pPr marL="0" indent="0">
              <a:buNone/>
            </a:pPr>
            <a:endParaRPr lang="en-GB" sz="1000" dirty="0"/>
          </a:p>
          <a:p>
            <a:r>
              <a:rPr lang="en-GB" b="1" dirty="0">
                <a:solidFill>
                  <a:srgbClr val="00B050"/>
                </a:solidFill>
              </a:rPr>
              <a:t>Sensory Modulation is NOT Sensory Integration</a:t>
            </a:r>
            <a:r>
              <a:rPr lang="en-GB" dirty="0">
                <a:solidFill>
                  <a:srgbClr val="00B050"/>
                </a:solidFill>
              </a:rPr>
              <a:t>- </a:t>
            </a:r>
            <a:r>
              <a:rPr lang="en-GB" dirty="0">
                <a:solidFill>
                  <a:schemeClr val="tx1"/>
                </a:solidFill>
              </a:rPr>
              <a:t>SM can be offered by ANYONE</a:t>
            </a:r>
          </a:p>
          <a:p>
            <a:endParaRPr lang="en-GB" sz="1000" dirty="0">
              <a:solidFill>
                <a:schemeClr val="tx1"/>
              </a:solidFill>
            </a:endParaRPr>
          </a:p>
          <a:p>
            <a:r>
              <a:rPr lang="en-GB" dirty="0">
                <a:solidFill>
                  <a:schemeClr val="tx1"/>
                </a:solidFill>
              </a:rPr>
              <a:t>We use Sensory Modulation every day as humans </a:t>
            </a:r>
          </a:p>
        </p:txBody>
      </p:sp>
      <p:sp>
        <p:nvSpPr>
          <p:cNvPr id="3" name="Title 2"/>
          <p:cNvSpPr>
            <a:spLocks noGrp="1"/>
          </p:cNvSpPr>
          <p:nvPr>
            <p:ph type="title"/>
          </p:nvPr>
        </p:nvSpPr>
        <p:spPr>
          <a:xfrm>
            <a:off x="838200" y="272733"/>
            <a:ext cx="9386454" cy="650874"/>
          </a:xfrm>
        </p:spPr>
        <p:txBody>
          <a:bodyPr>
            <a:normAutofit fontScale="90000"/>
          </a:bodyPr>
          <a:lstStyle/>
          <a:p>
            <a:r>
              <a:rPr lang="en-GB" dirty="0"/>
              <a:t>WHAT IS SENSORY MODULATION (SM)?</a:t>
            </a:r>
          </a:p>
        </p:txBody>
      </p:sp>
      <p:sp>
        <p:nvSpPr>
          <p:cNvPr id="4" name="Slide Number Placeholder 3"/>
          <p:cNvSpPr>
            <a:spLocks noGrp="1"/>
          </p:cNvSpPr>
          <p:nvPr>
            <p:ph type="sldNum" sz="quarter" idx="4"/>
          </p:nvPr>
        </p:nvSpPr>
        <p:spPr/>
        <p:txBody>
          <a:bodyPr/>
          <a:lstStyle/>
          <a:p>
            <a:fld id="{C9398648-9D98-E340-B18B-19C0B8E6C365}" type="slidenum">
              <a:rPr lang="en-US" smtClean="0"/>
              <a:pPr/>
              <a:t>5</a:t>
            </a:fld>
            <a:endParaRPr lang="en-US" dirty="0"/>
          </a:p>
        </p:txBody>
      </p:sp>
      <p:pic>
        <p:nvPicPr>
          <p:cNvPr id="9" name="Picture 8"/>
          <p:cNvPicPr>
            <a:picLocks noChangeAspect="1"/>
          </p:cNvPicPr>
          <p:nvPr/>
        </p:nvPicPr>
        <p:blipFill>
          <a:blip r:embed="rId4"/>
          <a:stretch>
            <a:fillRect/>
          </a:stretch>
        </p:blipFill>
        <p:spPr>
          <a:xfrm>
            <a:off x="11299371" y="0"/>
            <a:ext cx="892629" cy="777113"/>
          </a:xfrm>
          <a:prstGeom prst="rect">
            <a:avLst/>
          </a:prstGeom>
        </p:spPr>
      </p:pic>
    </p:spTree>
    <p:extLst>
      <p:ext uri="{BB962C8B-B14F-4D97-AF65-F5344CB8AC3E}">
        <p14:creationId xmlns:p14="http://schemas.microsoft.com/office/powerpoint/2010/main" val="1978649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4618" y="317360"/>
            <a:ext cx="9386454" cy="650874"/>
          </a:xfrm>
        </p:spPr>
        <p:txBody>
          <a:bodyPr/>
          <a:lstStyle/>
          <a:p>
            <a:r>
              <a:rPr lang="en-GB" dirty="0"/>
              <a:t>THE ALERT LEVELS</a:t>
            </a:r>
          </a:p>
        </p:txBody>
      </p:sp>
      <p:sp>
        <p:nvSpPr>
          <p:cNvPr id="4" name="Slide Number Placeholder 3"/>
          <p:cNvSpPr>
            <a:spLocks noGrp="1"/>
          </p:cNvSpPr>
          <p:nvPr>
            <p:ph type="sldNum" sz="quarter" idx="4"/>
          </p:nvPr>
        </p:nvSpPr>
        <p:spPr/>
        <p:txBody>
          <a:bodyPr/>
          <a:lstStyle/>
          <a:p>
            <a:fld id="{C9398648-9D98-E340-B18B-19C0B8E6C365}" type="slidenum">
              <a:rPr lang="en-US" smtClean="0"/>
              <a:pPr/>
              <a:t>6</a:t>
            </a:fld>
            <a:endParaRPr lang="en-US" dirty="0"/>
          </a:p>
        </p:txBody>
      </p:sp>
      <p:sp>
        <p:nvSpPr>
          <p:cNvPr id="2" name="Content Placeholder 1"/>
          <p:cNvSpPr>
            <a:spLocks noGrp="1"/>
          </p:cNvSpPr>
          <p:nvPr>
            <p:ph idx="1"/>
          </p:nvPr>
        </p:nvSpPr>
        <p:spPr/>
        <p:txBody>
          <a:bodyPr/>
          <a:lstStyle/>
          <a:p>
            <a:endParaRPr lang="en-GB" dirty="0"/>
          </a:p>
        </p:txBody>
      </p:sp>
      <p:pic>
        <p:nvPicPr>
          <p:cNvPr id="6" name="Picture 5"/>
          <p:cNvPicPr>
            <a:picLocks noChangeAspect="1"/>
          </p:cNvPicPr>
          <p:nvPr/>
        </p:nvPicPr>
        <p:blipFill rotWithShape="1">
          <a:blip r:embed="rId3"/>
          <a:srcRect l="18458" t="27811" r="24900" b="21774"/>
          <a:stretch/>
        </p:blipFill>
        <p:spPr>
          <a:xfrm>
            <a:off x="384618" y="1146413"/>
            <a:ext cx="11163870" cy="4749420"/>
          </a:xfrm>
          <a:prstGeom prst="rect">
            <a:avLst/>
          </a:prstGeom>
        </p:spPr>
      </p:pic>
      <p:sp>
        <p:nvSpPr>
          <p:cNvPr id="8" name="TextBox 7"/>
          <p:cNvSpPr txBox="1"/>
          <p:nvPr/>
        </p:nvSpPr>
        <p:spPr>
          <a:xfrm>
            <a:off x="6782937" y="6340978"/>
            <a:ext cx="3105337" cy="369332"/>
          </a:xfrm>
          <a:prstGeom prst="rect">
            <a:avLst/>
          </a:prstGeom>
          <a:noFill/>
        </p:spPr>
        <p:txBody>
          <a:bodyPr wrap="none" rtlCol="0">
            <a:spAutoFit/>
          </a:bodyPr>
          <a:lstStyle/>
          <a:p>
            <a:r>
              <a:rPr lang="en-GB" dirty="0">
                <a:latin typeface="Century Gothic" panose="020B0502020202020204" pitchFamily="34" charset="0"/>
              </a:rPr>
              <a:t>(Sensoryladders.org, 2024)</a:t>
            </a:r>
          </a:p>
        </p:txBody>
      </p:sp>
      <p:pic>
        <p:nvPicPr>
          <p:cNvPr id="9" name="Picture 8"/>
          <p:cNvPicPr>
            <a:picLocks noChangeAspect="1"/>
          </p:cNvPicPr>
          <p:nvPr/>
        </p:nvPicPr>
        <p:blipFill>
          <a:blip r:embed="rId4"/>
          <a:stretch>
            <a:fillRect/>
          </a:stretch>
        </p:blipFill>
        <p:spPr>
          <a:xfrm>
            <a:off x="11299371" y="0"/>
            <a:ext cx="892629" cy="777113"/>
          </a:xfrm>
          <a:prstGeom prst="rect">
            <a:avLst/>
          </a:prstGeom>
        </p:spPr>
      </p:pic>
    </p:spTree>
    <p:extLst>
      <p:ext uri="{BB962C8B-B14F-4D97-AF65-F5344CB8AC3E}">
        <p14:creationId xmlns:p14="http://schemas.microsoft.com/office/powerpoint/2010/main" val="1035335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365127"/>
            <a:ext cx="10776045" cy="650874"/>
          </a:xfrm>
        </p:spPr>
        <p:txBody>
          <a:bodyPr>
            <a:normAutofit fontScale="90000"/>
          </a:bodyPr>
          <a:lstStyle/>
          <a:p>
            <a:r>
              <a:rPr lang="en-GB" dirty="0"/>
              <a:t>WHAT CAN SENSORY MODULATION HELP WITH?</a:t>
            </a:r>
          </a:p>
        </p:txBody>
      </p:sp>
      <p:sp>
        <p:nvSpPr>
          <p:cNvPr id="4" name="Slide Number Placeholder 3"/>
          <p:cNvSpPr>
            <a:spLocks noGrp="1"/>
          </p:cNvSpPr>
          <p:nvPr>
            <p:ph type="sldNum" sz="quarter" idx="4"/>
          </p:nvPr>
        </p:nvSpPr>
        <p:spPr/>
        <p:txBody>
          <a:bodyPr/>
          <a:lstStyle/>
          <a:p>
            <a:fld id="{C9398648-9D98-E340-B18B-19C0B8E6C365}" type="slidenum">
              <a:rPr lang="en-US" smtClean="0"/>
              <a:pPr/>
              <a:t>7</a:t>
            </a:fld>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076178166"/>
              </p:ext>
            </p:extLst>
          </p:nvPr>
        </p:nvGraphicFramePr>
        <p:xfrm>
          <a:off x="863600" y="1067598"/>
          <a:ext cx="10464800" cy="2575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6"/>
          <p:cNvGraphicFramePr>
            <a:graphicFrameLocks/>
          </p:cNvGraphicFramePr>
          <p:nvPr>
            <p:extLst>
              <p:ext uri="{D42A27DB-BD31-4B8C-83A1-F6EECF244321}">
                <p14:modId xmlns:p14="http://schemas.microsoft.com/office/powerpoint/2010/main" val="488059475"/>
              </p:ext>
            </p:extLst>
          </p:nvPr>
        </p:nvGraphicFramePr>
        <p:xfrm>
          <a:off x="901700" y="3378210"/>
          <a:ext cx="10337800" cy="30781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2071731" y="6382924"/>
            <a:ext cx="7213965" cy="338554"/>
          </a:xfrm>
          <a:prstGeom prst="rect">
            <a:avLst/>
          </a:prstGeom>
          <a:solidFill>
            <a:srgbClr val="009999">
              <a:alpha val="40000"/>
            </a:srgbClr>
          </a:solidFill>
        </p:spPr>
        <p:txBody>
          <a:bodyPr wrap="square" rtlCol="0">
            <a:spAutoFit/>
          </a:bodyPr>
          <a:lstStyle/>
          <a:p>
            <a:r>
              <a:rPr lang="en-GB" sz="1600" b="1" dirty="0">
                <a:latin typeface="Century Gothic" panose="020B0502020202020204" pitchFamily="34" charset="0"/>
              </a:rPr>
              <a:t>Reproduced with permission from Sensory Modulation Brisbane, 2023</a:t>
            </a:r>
            <a:endParaRPr lang="en-GB" sz="1600" b="1" dirty="0"/>
          </a:p>
        </p:txBody>
      </p:sp>
      <p:pic>
        <p:nvPicPr>
          <p:cNvPr id="9" name="Picture 8"/>
          <p:cNvPicPr>
            <a:picLocks noChangeAspect="1"/>
          </p:cNvPicPr>
          <p:nvPr/>
        </p:nvPicPr>
        <p:blipFill>
          <a:blip r:embed="rId13"/>
          <a:stretch>
            <a:fillRect/>
          </a:stretch>
        </p:blipFill>
        <p:spPr>
          <a:xfrm>
            <a:off x="11299371" y="0"/>
            <a:ext cx="892629" cy="777113"/>
          </a:xfrm>
          <a:prstGeom prst="rect">
            <a:avLst/>
          </a:prstGeom>
        </p:spPr>
      </p:pic>
    </p:spTree>
    <p:extLst>
      <p:ext uri="{BB962C8B-B14F-4D97-AF65-F5344CB8AC3E}">
        <p14:creationId xmlns:p14="http://schemas.microsoft.com/office/powerpoint/2010/main" val="1781461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446" y="2246179"/>
            <a:ext cx="10591800" cy="650874"/>
          </a:xfrm>
        </p:spPr>
        <p:txBody>
          <a:bodyPr>
            <a:noAutofit/>
          </a:bodyPr>
          <a:lstStyle/>
          <a:p>
            <a:pPr algn="ctr"/>
            <a:r>
              <a:rPr lang="en-GB" sz="4800" dirty="0"/>
              <a:t>Who can use sensory modulation techniques?</a:t>
            </a:r>
          </a:p>
        </p:txBody>
      </p:sp>
      <p:sp>
        <p:nvSpPr>
          <p:cNvPr id="4" name="Slide Number Placeholder 3"/>
          <p:cNvSpPr>
            <a:spLocks noGrp="1"/>
          </p:cNvSpPr>
          <p:nvPr>
            <p:ph type="sldNum" sz="quarter" idx="4"/>
          </p:nvPr>
        </p:nvSpPr>
        <p:spPr/>
        <p:txBody>
          <a:bodyPr/>
          <a:lstStyle/>
          <a:p>
            <a:fld id="{C9398648-9D98-E340-B18B-19C0B8E6C365}" type="slidenum">
              <a:rPr lang="en-US" smtClean="0"/>
              <a:pPr/>
              <a:t>8</a:t>
            </a:fld>
            <a:endParaRPr lang="en-US" dirty="0"/>
          </a:p>
        </p:txBody>
      </p:sp>
      <p:pic>
        <p:nvPicPr>
          <p:cNvPr id="2050" name="Picture 2" descr="Free Logo Design Tool from Flaming Text"/>
          <p:cNvPicPr>
            <a:picLocks noChangeAspect="1" noChangeArrowheads="1"/>
          </p:cNvPicPr>
          <p:nvPr/>
        </p:nvPicPr>
        <p:blipFill rotWithShape="1">
          <a:blip r:embed="rId2">
            <a:extLst>
              <a:ext uri="{28A0092B-C50C-407E-A947-70E740481C1C}">
                <a14:useLocalDpi xmlns:a14="http://schemas.microsoft.com/office/drawing/2010/main" val="0"/>
              </a:ext>
            </a:extLst>
          </a:blip>
          <a:srcRect b="10123"/>
          <a:stretch/>
        </p:blipFill>
        <p:spPr bwMode="auto">
          <a:xfrm>
            <a:off x="12292148" y="1056232"/>
            <a:ext cx="12192000" cy="463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57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5742 -0.05556 L -1.02604 -0.08403 " pathEditMode="relative" rAng="0" ptsTypes="AA">
                                      <p:cBhvr>
                                        <p:cTn id="6" dur="2000" fill="hold"/>
                                        <p:tgtEl>
                                          <p:spTgt spid="2050"/>
                                        </p:tgtEl>
                                        <p:attrNameLst>
                                          <p:attrName>ppt_x</p:attrName>
                                          <p:attrName>ppt_y</p:attrName>
                                        </p:attrNameLst>
                                      </p:cBhvr>
                                      <p:rCtr x="-48438" y="-1435"/>
                                    </p:animMotion>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0672" y="2805909"/>
            <a:ext cx="9386455" cy="4351338"/>
          </a:xfrm>
        </p:spPr>
        <p:txBody>
          <a:bodyPr/>
          <a:lstStyle/>
          <a:p>
            <a:endParaRPr lang="en-GB" dirty="0">
              <a:solidFill>
                <a:schemeClr val="tx1"/>
              </a:solidFill>
            </a:endParaRPr>
          </a:p>
          <a:p>
            <a:endParaRPr lang="en-GB" dirty="0">
              <a:solidFill>
                <a:schemeClr val="tx1"/>
              </a:solidFill>
            </a:endParaRPr>
          </a:p>
          <a:p>
            <a:endParaRPr lang="en-GB" dirty="0">
              <a:solidFill>
                <a:schemeClr val="tx1"/>
              </a:solidFill>
            </a:endParaRPr>
          </a:p>
        </p:txBody>
      </p:sp>
      <p:sp>
        <p:nvSpPr>
          <p:cNvPr id="3" name="Title 2"/>
          <p:cNvSpPr>
            <a:spLocks noGrp="1"/>
          </p:cNvSpPr>
          <p:nvPr>
            <p:ph type="title"/>
          </p:nvPr>
        </p:nvSpPr>
        <p:spPr>
          <a:xfrm>
            <a:off x="598154" y="212726"/>
            <a:ext cx="3249946" cy="6143627"/>
          </a:xfrm>
        </p:spPr>
        <p:txBody>
          <a:bodyPr>
            <a:normAutofit/>
          </a:bodyPr>
          <a:lstStyle/>
          <a:p>
            <a:r>
              <a:rPr lang="en-GB" sz="4400" dirty="0"/>
              <a:t>WHAT ARE THE BENEFITS FOR STAFF?</a:t>
            </a:r>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9398648-9D98-E340-B18B-19C0B8E6C365}" type="slidenum">
              <a:rPr kumimoji="0" lang="en-US" sz="1200" b="0" i="0" u="none" strike="noStrike" kern="1200" cap="none" spc="0" normalizeH="0" baseline="0" noProof="0" smtClean="0">
                <a:ln>
                  <a:noFill/>
                </a:ln>
                <a:solidFill>
                  <a:srgbClr val="C9D300"/>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C9D300"/>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2918807397"/>
              </p:ext>
            </p:extLst>
          </p:nvPr>
        </p:nvGraphicFramePr>
        <p:xfrm>
          <a:off x="2114550" y="-76200"/>
          <a:ext cx="11437677" cy="5996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378394" y="3867274"/>
            <a:ext cx="4358640" cy="2633541"/>
          </a:xfrm>
          <a:prstGeom prst="rect">
            <a:avLst/>
          </a:prstGeom>
          <a:ln w="38100">
            <a:solidFill>
              <a:srgbClr val="00B0F0"/>
            </a:solidFill>
          </a:ln>
        </p:spPr>
        <p:txBody>
          <a:bodyPr wrap="square">
            <a:spAutoFit/>
          </a:bodyPr>
          <a:lstStyle/>
          <a:p>
            <a:pPr lvl="0">
              <a:lnSpc>
                <a:spcPct val="170000"/>
              </a:lnSpc>
              <a:spcBef>
                <a:spcPts val="1000"/>
              </a:spcBef>
            </a:pPr>
            <a:r>
              <a:rPr lang="en-GB" sz="2000" dirty="0">
                <a:solidFill>
                  <a:prstClr val="black"/>
                </a:solidFill>
                <a:latin typeface="Century Gothic" panose="020B0502020202020204" pitchFamily="34" charset="0"/>
              </a:rPr>
              <a:t>It provides opportunities for patients and staff to understand their own sensory preferences and needs, </a:t>
            </a:r>
            <a:r>
              <a:rPr lang="en-GB" sz="2000" b="1" dirty="0">
                <a:solidFill>
                  <a:prstClr val="black"/>
                </a:solidFill>
                <a:latin typeface="Century Gothic" panose="020B0502020202020204" pitchFamily="34" charset="0"/>
              </a:rPr>
              <a:t>building autonomy and self-efficacy when in crisis</a:t>
            </a:r>
          </a:p>
        </p:txBody>
      </p:sp>
      <p:sp>
        <p:nvSpPr>
          <p:cNvPr id="5" name="TextBox 4">
            <a:extLst>
              <a:ext uri="{FF2B5EF4-FFF2-40B4-BE49-F238E27FC236}">
                <a16:creationId xmlns:a16="http://schemas.microsoft.com/office/drawing/2014/main" id="{94005F0E-9736-1D50-A8E1-EFB728901FD7}"/>
              </a:ext>
            </a:extLst>
          </p:cNvPr>
          <p:cNvSpPr txBox="1"/>
          <p:nvPr/>
        </p:nvSpPr>
        <p:spPr>
          <a:xfrm>
            <a:off x="5886502" y="6208427"/>
            <a:ext cx="3780400" cy="584775"/>
          </a:xfrm>
          <a:prstGeom prst="rect">
            <a:avLst/>
          </a:prstGeom>
          <a:solidFill>
            <a:srgbClr val="009999">
              <a:alpha val="41176"/>
            </a:srgbClr>
          </a:solidFill>
        </p:spPr>
        <p:txBody>
          <a:bodyPr wrap="square" rtlCol="0">
            <a:spAutoFit/>
          </a:bodyPr>
          <a:lstStyle/>
          <a:p>
            <a:pPr algn="ctr"/>
            <a:r>
              <a:rPr lang="en-GB" sz="1600" b="1" dirty="0">
                <a:latin typeface="Century Gothic" panose="020B0502020202020204" pitchFamily="34" charset="0"/>
              </a:rPr>
              <a:t>Reproduced with permission from Sensory Modulation Brisbane, 2023</a:t>
            </a:r>
            <a:endParaRPr lang="en-GB" sz="1600" b="1" dirty="0"/>
          </a:p>
        </p:txBody>
      </p:sp>
    </p:spTree>
    <p:extLst>
      <p:ext uri="{BB962C8B-B14F-4D97-AF65-F5344CB8AC3E}">
        <p14:creationId xmlns:p14="http://schemas.microsoft.com/office/powerpoint/2010/main" val="17005344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34928</TotalTime>
  <Words>3829</Words>
  <Application>Microsoft Office PowerPoint</Application>
  <PresentationFormat>Widescreen</PresentationFormat>
  <Paragraphs>502</Paragraphs>
  <Slides>47</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Century Gothic</vt:lpstr>
      <vt:lpstr>Times New Roman</vt:lpstr>
      <vt:lpstr>Office Theme</vt:lpstr>
      <vt:lpstr>PowerPoint Presentation</vt:lpstr>
      <vt:lpstr>CONTENTS</vt:lpstr>
      <vt:lpstr>RATIONALE FOR THIS TRAINING</vt:lpstr>
      <vt:lpstr>Foundational Staff Training</vt:lpstr>
      <vt:lpstr>WHAT IS SENSORY MODULATION (SM)?</vt:lpstr>
      <vt:lpstr>THE ALERT LEVELS</vt:lpstr>
      <vt:lpstr>WHAT CAN SENSORY MODULATION HELP WITH?</vt:lpstr>
      <vt:lpstr>Who can use sensory modulation techniques?</vt:lpstr>
      <vt:lpstr>WHAT ARE THE BENEFITS FOR STAFF?</vt:lpstr>
      <vt:lpstr>EXPLORING THE SENSES</vt:lpstr>
      <vt:lpstr>BEFORE WE START…</vt:lpstr>
      <vt:lpstr>THE ‘’OG’’ SENSES</vt:lpstr>
      <vt:lpstr>BUT WAIT! THERE’S MORE!</vt:lpstr>
      <vt:lpstr>PROPRIOCEPTION</vt:lpstr>
      <vt:lpstr>INTEROCEPTION</vt:lpstr>
      <vt:lpstr>VESTIBULAR</vt:lpstr>
      <vt:lpstr>SENSORY PROCESSING DIFFERENCES  FOR EACH SENSE</vt:lpstr>
      <vt:lpstr>DIFFERENT THRESHOLDS FOR DIFFERENT SENSES- UNIQUE is an understatement!</vt:lpstr>
      <vt:lpstr>LET’S EXPLORE OUR SENSORY PREFERENCES</vt:lpstr>
      <vt:lpstr>PowerPoint Presentation</vt:lpstr>
      <vt:lpstr>EXPLORING SENSORY NEEDS FURTHER; What sensory triggers are there?</vt:lpstr>
      <vt:lpstr>LET’S WATCH A VIDEO OF SOMEONE EXPERIENCING A SENSORY OVERLOAD</vt:lpstr>
      <vt:lpstr>DEBRIEF AND THOUGHTS</vt:lpstr>
      <vt:lpstr>HOW WOULD WE OBSERVE SENSORY SENSITIVITY AND LOW REGISTRATION PER SENSE? IMPLICATIONS?</vt:lpstr>
      <vt:lpstr>HOW WOULD SENSORY PROCESSING DIFFICULTIES THIS AFFECT OCCUPATIONAL ENGAGEMENT?</vt:lpstr>
      <vt:lpstr>Let’s identify some environmental triggers on our wards- together</vt:lpstr>
      <vt:lpstr>ENVIRONMENTAL SENSORY TRIGGERS</vt:lpstr>
      <vt:lpstr>Let’s identify which ward areas are alerting, calming or just right in terms of sensory triggers  Then let us look at where we would find loud noise, smells, relaxation and busy areas  </vt:lpstr>
      <vt:lpstr>SENSORY HEAT MAP EXAMPLE</vt:lpstr>
      <vt:lpstr>MODULATION TECHNIQUES FOR THE ENVIRONMENT</vt:lpstr>
      <vt:lpstr>SENSORY PROCESSING DIFFERENCES AND DIAGNOSES</vt:lpstr>
      <vt:lpstr>CASE STUDY</vt:lpstr>
      <vt:lpstr>WHAT PROCESSING DIFFICULTIES CAN YOU SPOT?</vt:lpstr>
      <vt:lpstr>WHAT PROCESSING DIFFICULTIES CAN YOU SPOT?</vt:lpstr>
      <vt:lpstr>MODULATION TECHNIQUES- IDEAS </vt:lpstr>
      <vt:lpstr>ASSISTING WITH MODULATION NEEDS; A PROCESS</vt:lpstr>
      <vt:lpstr>The Screening and Toolkit development process</vt:lpstr>
      <vt:lpstr>PowerPoint Presentation</vt:lpstr>
      <vt:lpstr>EXAMPLE OF A PERSONALISED SENSORY TOOLBOX</vt:lpstr>
      <vt:lpstr>THE INTERVENTION PROCESS</vt:lpstr>
      <vt:lpstr>LETS UNPACK A DE-ESCALATION SENSORY BOX TOGETHER</vt:lpstr>
      <vt:lpstr>EXAMPLES OF WHAT YOU WOULD FIND IN A SENSORY DE-ESCALATION BOX ON THE WARD</vt:lpstr>
      <vt:lpstr>OTHER WAYS YOU CAN HELP?</vt:lpstr>
      <vt:lpstr>So the next time you are observing a patient; perhaps we can ask;   Is the behaviour I am observing trying to meet a sensory need?</vt:lpstr>
      <vt:lpstr>PowerPoint Presentation</vt:lpstr>
      <vt:lpstr>References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Theoca Moodley</cp:lastModifiedBy>
  <cp:revision>166</cp:revision>
  <dcterms:created xsi:type="dcterms:W3CDTF">2023-01-27T21:55:24Z</dcterms:created>
  <dcterms:modified xsi:type="dcterms:W3CDTF">2024-09-24T11:24:41Z</dcterms:modified>
</cp:coreProperties>
</file>